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8"/>
  </p:sldMasterIdLst>
  <p:notesMasterIdLst>
    <p:notesMasterId r:id="rId25"/>
  </p:notesMasterIdLst>
  <p:handoutMasterIdLst>
    <p:handoutMasterId r:id="rId26"/>
  </p:handoutMasterIdLst>
  <p:sldIdLst>
    <p:sldId id="260" r:id="rId9"/>
    <p:sldId id="261" r:id="rId10"/>
    <p:sldId id="275" r:id="rId11"/>
    <p:sldId id="262" r:id="rId12"/>
    <p:sldId id="263" r:id="rId13"/>
    <p:sldId id="264" r:id="rId14"/>
    <p:sldId id="265" r:id="rId15"/>
    <p:sldId id="266" r:id="rId16"/>
    <p:sldId id="271" r:id="rId17"/>
    <p:sldId id="267" r:id="rId18"/>
    <p:sldId id="268" r:id="rId19"/>
    <p:sldId id="269" r:id="rId20"/>
    <p:sldId id="270" r:id="rId21"/>
    <p:sldId id="272" r:id="rId22"/>
    <p:sldId id="273" r:id="rId23"/>
    <p:sldId id="274" r:id="rId24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C3D"/>
    <a:srgbClr val="F46A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D10F72-EFB0-4AA9-B26A-D87F9F8F589E}" v="362" dt="2025-03-27T08:00:34.731"/>
  </p1510:revLst>
</p1510:revInfo>
</file>

<file path=ppt/tableStyles.xml><?xml version="1.0" encoding="utf-8"?>
<a:tblStyleLst xmlns:a="http://schemas.openxmlformats.org/drawingml/2006/main" def="{0E3FDE45-AF77-4B5C-9715-49D594BDF05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645" autoAdjust="0"/>
  </p:normalViewPr>
  <p:slideViewPr>
    <p:cSldViewPr snapToGrid="0" showGuides="1">
      <p:cViewPr varScale="1">
        <p:scale>
          <a:sx n="84" d="100"/>
          <a:sy n="84" d="100"/>
        </p:scale>
        <p:origin x="804" y="40"/>
      </p:cViewPr>
      <p:guideLst>
        <p:guide orient="horz" pos="1643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273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customXml" Target="../customXml/item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efer, Evelyn" userId="S::evelyn.hoefer@unisg.ch::509f7595-8b94-41d8-967e-d122cff1b3a2" providerId="AD" clId="Web-{526EC2CC-D1CD-48E7-9946-900C102B91C8}"/>
    <pc:docChg chg="modSld">
      <pc:chgData name="Hoefer, Evelyn" userId="S::evelyn.hoefer@unisg.ch::509f7595-8b94-41d8-967e-d122cff1b3a2" providerId="AD" clId="Web-{526EC2CC-D1CD-48E7-9946-900C102B91C8}" dt="2025-03-19T19:20:54.061" v="102" actId="20577"/>
      <pc:docMkLst>
        <pc:docMk/>
      </pc:docMkLst>
      <pc:sldChg chg="addSp delSp modSp">
        <pc:chgData name="Hoefer, Evelyn" userId="S::evelyn.hoefer@unisg.ch::509f7595-8b94-41d8-967e-d122cff1b3a2" providerId="AD" clId="Web-{526EC2CC-D1CD-48E7-9946-900C102B91C8}" dt="2025-03-19T19:20:54.061" v="102" actId="20577"/>
        <pc:sldMkLst>
          <pc:docMk/>
          <pc:sldMk cId="231813704" sldId="263"/>
        </pc:sldMkLst>
        <pc:spChg chg="add del">
          <ac:chgData name="Hoefer, Evelyn" userId="S::evelyn.hoefer@unisg.ch::509f7595-8b94-41d8-967e-d122cff1b3a2" providerId="AD" clId="Web-{526EC2CC-D1CD-48E7-9946-900C102B91C8}" dt="2025-03-19T19:13:07.084" v="13"/>
          <ac:spMkLst>
            <pc:docMk/>
            <pc:sldMk cId="231813704" sldId="263"/>
            <ac:spMk id="2" creationId="{04D37724-1954-0C80-3970-C9F029250FDD}"/>
          </ac:spMkLst>
        </pc:spChg>
        <pc:spChg chg="mod">
          <ac:chgData name="Hoefer, Evelyn" userId="S::evelyn.hoefer@unisg.ch::509f7595-8b94-41d8-967e-d122cff1b3a2" providerId="AD" clId="Web-{526EC2CC-D1CD-48E7-9946-900C102B91C8}" dt="2025-03-19T19:20:54.061" v="102" actId="20577"/>
          <ac:spMkLst>
            <pc:docMk/>
            <pc:sldMk cId="231813704" sldId="263"/>
            <ac:spMk id="5" creationId="{DD8AF728-A919-C587-A6EE-C074005CE2A1}"/>
          </ac:spMkLst>
        </pc:spChg>
        <pc:cxnChg chg="add del">
          <ac:chgData name="Hoefer, Evelyn" userId="S::evelyn.hoefer@unisg.ch::509f7595-8b94-41d8-967e-d122cff1b3a2" providerId="AD" clId="Web-{526EC2CC-D1CD-48E7-9946-900C102B91C8}" dt="2025-03-19T19:13:24.522" v="17"/>
          <ac:cxnSpMkLst>
            <pc:docMk/>
            <pc:sldMk cId="231813704" sldId="263"/>
            <ac:cxnSpMk id="3" creationId="{1B7B6531-7914-FDC1-81B9-FDBEB2098473}"/>
          </ac:cxnSpMkLst>
        </pc:cxnChg>
      </pc:sldChg>
      <pc:sldChg chg="modSp">
        <pc:chgData name="Hoefer, Evelyn" userId="S::evelyn.hoefer@unisg.ch::509f7595-8b94-41d8-967e-d122cff1b3a2" providerId="AD" clId="Web-{526EC2CC-D1CD-48E7-9946-900C102B91C8}" dt="2025-03-19T19:14:49.789" v="31" actId="20577"/>
        <pc:sldMkLst>
          <pc:docMk/>
          <pc:sldMk cId="3772357227" sldId="265"/>
        </pc:sldMkLst>
        <pc:spChg chg="mod">
          <ac:chgData name="Hoefer, Evelyn" userId="S::evelyn.hoefer@unisg.ch::509f7595-8b94-41d8-967e-d122cff1b3a2" providerId="AD" clId="Web-{526EC2CC-D1CD-48E7-9946-900C102B91C8}" dt="2025-03-19T19:14:49.789" v="31" actId="20577"/>
          <ac:spMkLst>
            <pc:docMk/>
            <pc:sldMk cId="3772357227" sldId="265"/>
            <ac:spMk id="5" creationId="{CA21ADEC-4BDE-3AFF-6B2A-E62C0010CDDA}"/>
          </ac:spMkLst>
        </pc:spChg>
      </pc:sldChg>
      <pc:sldChg chg="modSp">
        <pc:chgData name="Hoefer, Evelyn" userId="S::evelyn.hoefer@unisg.ch::509f7595-8b94-41d8-967e-d122cff1b3a2" providerId="AD" clId="Web-{526EC2CC-D1CD-48E7-9946-900C102B91C8}" dt="2025-03-19T19:16:31.728" v="58" actId="20577"/>
        <pc:sldMkLst>
          <pc:docMk/>
          <pc:sldMk cId="1134403227" sldId="266"/>
        </pc:sldMkLst>
        <pc:spChg chg="mod">
          <ac:chgData name="Hoefer, Evelyn" userId="S::evelyn.hoefer@unisg.ch::509f7595-8b94-41d8-967e-d122cff1b3a2" providerId="AD" clId="Web-{526EC2CC-D1CD-48E7-9946-900C102B91C8}" dt="2025-03-19T19:16:31.728" v="58" actId="20577"/>
          <ac:spMkLst>
            <pc:docMk/>
            <pc:sldMk cId="1134403227" sldId="266"/>
            <ac:spMk id="3" creationId="{6A8172A9-8A73-BD74-BD34-80FBB434D4CC}"/>
          </ac:spMkLst>
        </pc:spChg>
      </pc:sldChg>
      <pc:sldChg chg="modSp">
        <pc:chgData name="Hoefer, Evelyn" userId="S::evelyn.hoefer@unisg.ch::509f7595-8b94-41d8-967e-d122cff1b3a2" providerId="AD" clId="Web-{526EC2CC-D1CD-48E7-9946-900C102B91C8}" dt="2025-03-19T19:19:54.669" v="100" actId="20577"/>
        <pc:sldMkLst>
          <pc:docMk/>
          <pc:sldMk cId="1666884788" sldId="268"/>
        </pc:sldMkLst>
        <pc:spChg chg="mod">
          <ac:chgData name="Hoefer, Evelyn" userId="S::evelyn.hoefer@unisg.ch::509f7595-8b94-41d8-967e-d122cff1b3a2" providerId="AD" clId="Web-{526EC2CC-D1CD-48E7-9946-900C102B91C8}" dt="2025-03-19T19:19:54.669" v="100" actId="20577"/>
          <ac:spMkLst>
            <pc:docMk/>
            <pc:sldMk cId="1666884788" sldId="268"/>
            <ac:spMk id="5" creationId="{53AB9B2C-09DE-1011-2FDE-C8A7FB1D2FC1}"/>
          </ac:spMkLst>
        </pc:spChg>
      </pc:sldChg>
      <pc:sldChg chg="modSp">
        <pc:chgData name="Hoefer, Evelyn" userId="S::evelyn.hoefer@unisg.ch::509f7595-8b94-41d8-967e-d122cff1b3a2" providerId="AD" clId="Web-{526EC2CC-D1CD-48E7-9946-900C102B91C8}" dt="2025-03-19T19:19:31.122" v="90" actId="20577"/>
        <pc:sldMkLst>
          <pc:docMk/>
          <pc:sldMk cId="2160732849" sldId="270"/>
        </pc:sldMkLst>
        <pc:spChg chg="mod">
          <ac:chgData name="Hoefer, Evelyn" userId="S::evelyn.hoefer@unisg.ch::509f7595-8b94-41d8-967e-d122cff1b3a2" providerId="AD" clId="Web-{526EC2CC-D1CD-48E7-9946-900C102B91C8}" dt="2025-03-19T19:19:31.122" v="90" actId="20577"/>
          <ac:spMkLst>
            <pc:docMk/>
            <pc:sldMk cId="2160732849" sldId="270"/>
            <ac:spMk id="18" creationId="{D65FED1C-6826-0A39-B5EA-8E5FAD04FC08}"/>
          </ac:spMkLst>
        </pc:spChg>
      </pc:sldChg>
      <pc:sldChg chg="modSp">
        <pc:chgData name="Hoefer, Evelyn" userId="S::evelyn.hoefer@unisg.ch::509f7595-8b94-41d8-967e-d122cff1b3a2" providerId="AD" clId="Web-{526EC2CC-D1CD-48E7-9946-900C102B91C8}" dt="2025-03-19T19:17:54.386" v="80" actId="20577"/>
        <pc:sldMkLst>
          <pc:docMk/>
          <pc:sldMk cId="2752455033" sldId="271"/>
        </pc:sldMkLst>
        <pc:spChg chg="mod">
          <ac:chgData name="Hoefer, Evelyn" userId="S::evelyn.hoefer@unisg.ch::509f7595-8b94-41d8-967e-d122cff1b3a2" providerId="AD" clId="Web-{526EC2CC-D1CD-48E7-9946-900C102B91C8}" dt="2025-03-19T19:17:54.386" v="80" actId="20577"/>
          <ac:spMkLst>
            <pc:docMk/>
            <pc:sldMk cId="2752455033" sldId="271"/>
            <ac:spMk id="3" creationId="{6DD674A3-FF24-693C-F9DC-818740757D56}"/>
          </ac:spMkLst>
        </pc:spChg>
      </pc:sldChg>
    </pc:docChg>
  </pc:docChgLst>
  <pc:docChgLst>
    <pc:chgData name="Meisel, Sebastian" userId="2aa14110-0ebd-4b76-adf7-c990383c4bb8" providerId="ADAL" clId="{6CD10F72-EFB0-4AA9-B26A-D87F9F8F589E}"/>
    <pc:docChg chg="undo custSel addSld modSld">
      <pc:chgData name="Meisel, Sebastian" userId="2aa14110-0ebd-4b76-adf7-c990383c4bb8" providerId="ADAL" clId="{6CD10F72-EFB0-4AA9-B26A-D87F9F8F589E}" dt="2025-03-27T08:25:03.067" v="2931" actId="27636"/>
      <pc:docMkLst>
        <pc:docMk/>
      </pc:docMkLst>
      <pc:sldChg chg="modSp mod">
        <pc:chgData name="Meisel, Sebastian" userId="2aa14110-0ebd-4b76-adf7-c990383c4bb8" providerId="ADAL" clId="{6CD10F72-EFB0-4AA9-B26A-D87F9F8F589E}" dt="2025-03-27T08:25:03.067" v="2931" actId="27636"/>
        <pc:sldMkLst>
          <pc:docMk/>
          <pc:sldMk cId="1027030971" sldId="260"/>
        </pc:sldMkLst>
        <pc:spChg chg="mod">
          <ac:chgData name="Meisel, Sebastian" userId="2aa14110-0ebd-4b76-adf7-c990383c4bb8" providerId="ADAL" clId="{6CD10F72-EFB0-4AA9-B26A-D87F9F8F589E}" dt="2025-03-27T08:01:54.922" v="2927" actId="14100"/>
          <ac:spMkLst>
            <pc:docMk/>
            <pc:sldMk cId="1027030971" sldId="260"/>
            <ac:spMk id="2" creationId="{E94B0BCA-4F5F-4013-85EF-9B92FCD581B6}"/>
          </ac:spMkLst>
        </pc:spChg>
        <pc:spChg chg="mod">
          <ac:chgData name="Meisel, Sebastian" userId="2aa14110-0ebd-4b76-adf7-c990383c4bb8" providerId="ADAL" clId="{6CD10F72-EFB0-4AA9-B26A-D87F9F8F589E}" dt="2025-03-27T08:25:03.067" v="2931" actId="27636"/>
          <ac:spMkLst>
            <pc:docMk/>
            <pc:sldMk cId="1027030971" sldId="260"/>
            <ac:spMk id="3" creationId="{B3A452BF-BC7E-4241-8028-121E88C1F22B}"/>
          </ac:spMkLst>
        </pc:spChg>
      </pc:sldChg>
      <pc:sldChg chg="modSp modAnim modNotesTx">
        <pc:chgData name="Meisel, Sebastian" userId="2aa14110-0ebd-4b76-adf7-c990383c4bb8" providerId="ADAL" clId="{6CD10F72-EFB0-4AA9-B26A-D87F9F8F589E}" dt="2025-03-27T07:56:24.465" v="2862" actId="20577"/>
        <pc:sldMkLst>
          <pc:docMk/>
          <pc:sldMk cId="231813704" sldId="263"/>
        </pc:sldMkLst>
        <pc:spChg chg="mod">
          <ac:chgData name="Meisel, Sebastian" userId="2aa14110-0ebd-4b76-adf7-c990383c4bb8" providerId="ADAL" clId="{6CD10F72-EFB0-4AA9-B26A-D87F9F8F589E}" dt="2025-03-27T07:56:24.465" v="2862" actId="20577"/>
          <ac:spMkLst>
            <pc:docMk/>
            <pc:sldMk cId="231813704" sldId="263"/>
            <ac:spMk id="5" creationId="{DD8AF728-A919-C587-A6EE-C074005CE2A1}"/>
          </ac:spMkLst>
        </pc:spChg>
      </pc:sldChg>
      <pc:sldChg chg="modSp mod modAnim modNotesTx">
        <pc:chgData name="Meisel, Sebastian" userId="2aa14110-0ebd-4b76-adf7-c990383c4bb8" providerId="ADAL" clId="{6CD10F72-EFB0-4AA9-B26A-D87F9F8F589E}" dt="2025-03-19T09:16:19.826" v="1450"/>
        <pc:sldMkLst>
          <pc:docMk/>
          <pc:sldMk cId="3772357227" sldId="265"/>
        </pc:sldMkLst>
        <pc:spChg chg="mod">
          <ac:chgData name="Meisel, Sebastian" userId="2aa14110-0ebd-4b76-adf7-c990383c4bb8" providerId="ADAL" clId="{6CD10F72-EFB0-4AA9-B26A-D87F9F8F589E}" dt="2025-03-18T14:38:33.128" v="465" actId="20577"/>
          <ac:spMkLst>
            <pc:docMk/>
            <pc:sldMk cId="3772357227" sldId="265"/>
            <ac:spMk id="5" creationId="{CA21ADEC-4BDE-3AFF-6B2A-E62C0010CDDA}"/>
          </ac:spMkLst>
        </pc:spChg>
      </pc:sldChg>
      <pc:sldChg chg="modSp mod modAnim">
        <pc:chgData name="Meisel, Sebastian" userId="2aa14110-0ebd-4b76-adf7-c990383c4bb8" providerId="ADAL" clId="{6CD10F72-EFB0-4AA9-B26A-D87F9F8F589E}" dt="2025-03-19T09:16:32.292" v="1452"/>
        <pc:sldMkLst>
          <pc:docMk/>
          <pc:sldMk cId="1134403227" sldId="266"/>
        </pc:sldMkLst>
        <pc:spChg chg="mod">
          <ac:chgData name="Meisel, Sebastian" userId="2aa14110-0ebd-4b76-adf7-c990383c4bb8" providerId="ADAL" clId="{6CD10F72-EFB0-4AA9-B26A-D87F9F8F589E}" dt="2025-03-18T14:45:49.869" v="691" actId="20577"/>
          <ac:spMkLst>
            <pc:docMk/>
            <pc:sldMk cId="1134403227" sldId="266"/>
            <ac:spMk id="3" creationId="{6A8172A9-8A73-BD74-BD34-80FBB434D4CC}"/>
          </ac:spMkLst>
        </pc:spChg>
      </pc:sldChg>
      <pc:sldChg chg="addSp delSp modSp mod modClrScheme modAnim chgLayout modNotesTx">
        <pc:chgData name="Meisel, Sebastian" userId="2aa14110-0ebd-4b76-adf7-c990383c4bb8" providerId="ADAL" clId="{6CD10F72-EFB0-4AA9-B26A-D87F9F8F589E}" dt="2025-03-19T09:19:24.973" v="1630"/>
        <pc:sldMkLst>
          <pc:docMk/>
          <pc:sldMk cId="1666884788" sldId="268"/>
        </pc:sldMkLst>
        <pc:spChg chg="add del mod ord">
          <ac:chgData name="Meisel, Sebastian" userId="2aa14110-0ebd-4b76-adf7-c990383c4bb8" providerId="ADAL" clId="{6CD10F72-EFB0-4AA9-B26A-D87F9F8F589E}" dt="2025-03-19T08:17:02.238" v="1244"/>
          <ac:spMkLst>
            <pc:docMk/>
            <pc:sldMk cId="1666884788" sldId="268"/>
            <ac:spMk id="2" creationId="{EE3059A1-5CD5-255A-88CB-BE75306A3CE9}"/>
          </ac:spMkLst>
        </pc:spChg>
        <pc:spChg chg="mod ord">
          <ac:chgData name="Meisel, Sebastian" userId="2aa14110-0ebd-4b76-adf7-c990383c4bb8" providerId="ADAL" clId="{6CD10F72-EFB0-4AA9-B26A-D87F9F8F589E}" dt="2025-03-19T08:16:35.820" v="1243" actId="700"/>
          <ac:spMkLst>
            <pc:docMk/>
            <pc:sldMk cId="1666884788" sldId="268"/>
            <ac:spMk id="4" creationId="{DAC79B24-621A-E42D-1499-401868DEDD24}"/>
          </ac:spMkLst>
        </pc:spChg>
        <pc:spChg chg="mod ord">
          <ac:chgData name="Meisel, Sebastian" userId="2aa14110-0ebd-4b76-adf7-c990383c4bb8" providerId="ADAL" clId="{6CD10F72-EFB0-4AA9-B26A-D87F9F8F589E}" dt="2025-03-19T09:18:38.081" v="1619" actId="20577"/>
          <ac:spMkLst>
            <pc:docMk/>
            <pc:sldMk cId="1666884788" sldId="268"/>
            <ac:spMk id="5" creationId="{53AB9B2C-09DE-1011-2FDE-C8A7FB1D2FC1}"/>
          </ac:spMkLst>
        </pc:spChg>
        <pc:spChg chg="add mod">
          <ac:chgData name="Meisel, Sebastian" userId="2aa14110-0ebd-4b76-adf7-c990383c4bb8" providerId="ADAL" clId="{6CD10F72-EFB0-4AA9-B26A-D87F9F8F589E}" dt="2025-03-19T09:19:10.027" v="1626" actId="1076"/>
          <ac:spMkLst>
            <pc:docMk/>
            <pc:sldMk cId="1666884788" sldId="268"/>
            <ac:spMk id="6" creationId="{80593CB4-A0D8-5825-B627-E11AA3D1956F}"/>
          </ac:spMkLst>
        </pc:spChg>
        <pc:picChg chg="add mod">
          <ac:chgData name="Meisel, Sebastian" userId="2aa14110-0ebd-4b76-adf7-c990383c4bb8" providerId="ADAL" clId="{6CD10F72-EFB0-4AA9-B26A-D87F9F8F589E}" dt="2025-03-19T08:17:04.350" v="1246" actId="962"/>
          <ac:picMkLst>
            <pc:docMk/>
            <pc:sldMk cId="1666884788" sldId="268"/>
            <ac:picMk id="3" creationId="{EDD76351-6658-ADA1-6AD3-AC34F5CCDA8B}"/>
          </ac:picMkLst>
        </pc:picChg>
      </pc:sldChg>
      <pc:sldChg chg="modSp mod">
        <pc:chgData name="Meisel, Sebastian" userId="2aa14110-0ebd-4b76-adf7-c990383c4bb8" providerId="ADAL" clId="{6CD10F72-EFB0-4AA9-B26A-D87F9F8F589E}" dt="2025-03-19T09:23:49.835" v="1971" actId="20577"/>
        <pc:sldMkLst>
          <pc:docMk/>
          <pc:sldMk cId="2160732849" sldId="270"/>
        </pc:sldMkLst>
        <pc:spChg chg="mod">
          <ac:chgData name="Meisel, Sebastian" userId="2aa14110-0ebd-4b76-adf7-c990383c4bb8" providerId="ADAL" clId="{6CD10F72-EFB0-4AA9-B26A-D87F9F8F589E}" dt="2025-03-19T09:23:49.835" v="1971" actId="20577"/>
          <ac:spMkLst>
            <pc:docMk/>
            <pc:sldMk cId="2160732849" sldId="270"/>
            <ac:spMk id="18" creationId="{D65FED1C-6826-0A39-B5EA-8E5FAD04FC08}"/>
          </ac:spMkLst>
        </pc:spChg>
      </pc:sldChg>
      <pc:sldChg chg="modSp mod modAnim">
        <pc:chgData name="Meisel, Sebastian" userId="2aa14110-0ebd-4b76-adf7-c990383c4bb8" providerId="ADAL" clId="{6CD10F72-EFB0-4AA9-B26A-D87F9F8F589E}" dt="2025-03-19T09:17:27.631" v="1463" actId="113"/>
        <pc:sldMkLst>
          <pc:docMk/>
          <pc:sldMk cId="2752455033" sldId="271"/>
        </pc:sldMkLst>
        <pc:spChg chg="mod">
          <ac:chgData name="Meisel, Sebastian" userId="2aa14110-0ebd-4b76-adf7-c990383c4bb8" providerId="ADAL" clId="{6CD10F72-EFB0-4AA9-B26A-D87F9F8F589E}" dt="2025-03-19T09:17:27.631" v="1463" actId="113"/>
          <ac:spMkLst>
            <pc:docMk/>
            <pc:sldMk cId="2752455033" sldId="271"/>
            <ac:spMk id="3" creationId="{6DD674A3-FF24-693C-F9DC-818740757D56}"/>
          </ac:spMkLst>
        </pc:spChg>
      </pc:sldChg>
      <pc:sldChg chg="addSp delSp modSp new mod modClrScheme chgLayout">
        <pc:chgData name="Meisel, Sebastian" userId="2aa14110-0ebd-4b76-adf7-c990383c4bb8" providerId="ADAL" clId="{6CD10F72-EFB0-4AA9-B26A-D87F9F8F589E}" dt="2025-03-19T09:24:02.919" v="1990" actId="20577"/>
        <pc:sldMkLst>
          <pc:docMk/>
          <pc:sldMk cId="3410150180" sldId="272"/>
        </pc:sldMkLst>
        <pc:spChg chg="del mod ord">
          <ac:chgData name="Meisel, Sebastian" userId="2aa14110-0ebd-4b76-adf7-c990383c4bb8" providerId="ADAL" clId="{6CD10F72-EFB0-4AA9-B26A-D87F9F8F589E}" dt="2025-03-19T09:23:57.386" v="1973" actId="700"/>
          <ac:spMkLst>
            <pc:docMk/>
            <pc:sldMk cId="3410150180" sldId="272"/>
            <ac:spMk id="2" creationId="{129F201C-E7C9-C8E0-DC98-9708A7F814A6}"/>
          </ac:spMkLst>
        </pc:spChg>
        <pc:spChg chg="del mod ord">
          <ac:chgData name="Meisel, Sebastian" userId="2aa14110-0ebd-4b76-adf7-c990383c4bb8" providerId="ADAL" clId="{6CD10F72-EFB0-4AA9-B26A-D87F9F8F589E}" dt="2025-03-19T09:23:57.386" v="1973" actId="700"/>
          <ac:spMkLst>
            <pc:docMk/>
            <pc:sldMk cId="3410150180" sldId="272"/>
            <ac:spMk id="3" creationId="{3A8E54C8-63A0-BD36-0A3A-AA387C5CA91F}"/>
          </ac:spMkLst>
        </pc:spChg>
        <pc:spChg chg="del">
          <ac:chgData name="Meisel, Sebastian" userId="2aa14110-0ebd-4b76-adf7-c990383c4bb8" providerId="ADAL" clId="{6CD10F72-EFB0-4AA9-B26A-D87F9F8F589E}" dt="2025-03-19T09:23:57.386" v="1973" actId="700"/>
          <ac:spMkLst>
            <pc:docMk/>
            <pc:sldMk cId="3410150180" sldId="272"/>
            <ac:spMk id="4" creationId="{0AD5F45E-FD92-62DC-18A8-04AA2FCF05F7}"/>
          </ac:spMkLst>
        </pc:spChg>
        <pc:spChg chg="mod ord">
          <ac:chgData name="Meisel, Sebastian" userId="2aa14110-0ebd-4b76-adf7-c990383c4bb8" providerId="ADAL" clId="{6CD10F72-EFB0-4AA9-B26A-D87F9F8F589E}" dt="2025-03-19T09:23:57.386" v="1973" actId="700"/>
          <ac:spMkLst>
            <pc:docMk/>
            <pc:sldMk cId="3410150180" sldId="272"/>
            <ac:spMk id="5" creationId="{4883FBEA-84B5-E495-C503-A6794AECAC73}"/>
          </ac:spMkLst>
        </pc:spChg>
        <pc:spChg chg="add mod ord">
          <ac:chgData name="Meisel, Sebastian" userId="2aa14110-0ebd-4b76-adf7-c990383c4bb8" providerId="ADAL" clId="{6CD10F72-EFB0-4AA9-B26A-D87F9F8F589E}" dt="2025-03-19T09:24:02.919" v="1990" actId="20577"/>
          <ac:spMkLst>
            <pc:docMk/>
            <pc:sldMk cId="3410150180" sldId="272"/>
            <ac:spMk id="6" creationId="{230C8D21-A997-EC13-ABEF-55FEE5DFB220}"/>
          </ac:spMkLst>
        </pc:spChg>
        <pc:spChg chg="add mod ord">
          <ac:chgData name="Meisel, Sebastian" userId="2aa14110-0ebd-4b76-adf7-c990383c4bb8" providerId="ADAL" clId="{6CD10F72-EFB0-4AA9-B26A-D87F9F8F589E}" dt="2025-03-19T09:23:57.386" v="1973" actId="700"/>
          <ac:spMkLst>
            <pc:docMk/>
            <pc:sldMk cId="3410150180" sldId="272"/>
            <ac:spMk id="7" creationId="{AE492BD5-5B4A-D07C-32FE-02EB1383ED44}"/>
          </ac:spMkLst>
        </pc:spChg>
      </pc:sldChg>
      <pc:sldChg chg="addSp delSp modSp new mod modClrScheme chgLayout">
        <pc:chgData name="Meisel, Sebastian" userId="2aa14110-0ebd-4b76-adf7-c990383c4bb8" providerId="ADAL" clId="{6CD10F72-EFB0-4AA9-B26A-D87F9F8F589E}" dt="2025-03-19T09:26:22.158" v="2047"/>
        <pc:sldMkLst>
          <pc:docMk/>
          <pc:sldMk cId="2225939435" sldId="273"/>
        </pc:sldMkLst>
        <pc:spChg chg="del mod ord">
          <ac:chgData name="Meisel, Sebastian" userId="2aa14110-0ebd-4b76-adf7-c990383c4bb8" providerId="ADAL" clId="{6CD10F72-EFB0-4AA9-B26A-D87F9F8F589E}" dt="2025-03-19T09:24:44.668" v="1992" actId="700"/>
          <ac:spMkLst>
            <pc:docMk/>
            <pc:sldMk cId="2225939435" sldId="273"/>
            <ac:spMk id="2" creationId="{791589B1-67AC-D390-37AE-FE6F16DA1AD0}"/>
          </ac:spMkLst>
        </pc:spChg>
        <pc:spChg chg="del mod ord">
          <ac:chgData name="Meisel, Sebastian" userId="2aa14110-0ebd-4b76-adf7-c990383c4bb8" providerId="ADAL" clId="{6CD10F72-EFB0-4AA9-B26A-D87F9F8F589E}" dt="2025-03-19T09:24:44.668" v="1992" actId="700"/>
          <ac:spMkLst>
            <pc:docMk/>
            <pc:sldMk cId="2225939435" sldId="273"/>
            <ac:spMk id="3" creationId="{6CA01513-9B37-0AD1-7186-19B8197F7FED}"/>
          </ac:spMkLst>
        </pc:spChg>
        <pc:spChg chg="add mod ord">
          <ac:chgData name="Meisel, Sebastian" userId="2aa14110-0ebd-4b76-adf7-c990383c4bb8" providerId="ADAL" clId="{6CD10F72-EFB0-4AA9-B26A-D87F9F8F589E}" dt="2025-03-19T09:24:50.016" v="2012" actId="20577"/>
          <ac:spMkLst>
            <pc:docMk/>
            <pc:sldMk cId="2225939435" sldId="273"/>
            <ac:spMk id="4" creationId="{22165E39-F4FE-DC21-36FE-003030DE8202}"/>
          </ac:spMkLst>
        </pc:spChg>
        <pc:spChg chg="add mod ord">
          <ac:chgData name="Meisel, Sebastian" userId="2aa14110-0ebd-4b76-adf7-c990383c4bb8" providerId="ADAL" clId="{6CD10F72-EFB0-4AA9-B26A-D87F9F8F589E}" dt="2025-03-19T09:26:22.158" v="2047"/>
          <ac:spMkLst>
            <pc:docMk/>
            <pc:sldMk cId="2225939435" sldId="273"/>
            <ac:spMk id="5" creationId="{79EC5967-36AD-FFE8-78BE-14C9CDF0463F}"/>
          </ac:spMkLst>
        </pc:spChg>
      </pc:sldChg>
      <pc:sldChg chg="addSp delSp modSp new mod modClrScheme chgLayout">
        <pc:chgData name="Meisel, Sebastian" userId="2aa14110-0ebd-4b76-adf7-c990383c4bb8" providerId="ADAL" clId="{6CD10F72-EFB0-4AA9-B26A-D87F9F8F589E}" dt="2025-03-25T14:18:58.060" v="2217" actId="20577"/>
        <pc:sldMkLst>
          <pc:docMk/>
          <pc:sldMk cId="2985326715" sldId="274"/>
        </pc:sldMkLst>
        <pc:spChg chg="del mod ord">
          <ac:chgData name="Meisel, Sebastian" userId="2aa14110-0ebd-4b76-adf7-c990383c4bb8" providerId="ADAL" clId="{6CD10F72-EFB0-4AA9-B26A-D87F9F8F589E}" dt="2025-03-25T14:17:54.065" v="2049" actId="700"/>
          <ac:spMkLst>
            <pc:docMk/>
            <pc:sldMk cId="2985326715" sldId="274"/>
            <ac:spMk id="2" creationId="{61931D62-200D-EA19-7E7E-D47E4A15DD3D}"/>
          </ac:spMkLst>
        </pc:spChg>
        <pc:spChg chg="del mod ord">
          <ac:chgData name="Meisel, Sebastian" userId="2aa14110-0ebd-4b76-adf7-c990383c4bb8" providerId="ADAL" clId="{6CD10F72-EFB0-4AA9-B26A-D87F9F8F589E}" dt="2025-03-25T14:17:54.065" v="2049" actId="700"/>
          <ac:spMkLst>
            <pc:docMk/>
            <pc:sldMk cId="2985326715" sldId="274"/>
            <ac:spMk id="3" creationId="{912CD274-5673-789F-EAD6-F94D3825DE50}"/>
          </ac:spMkLst>
        </pc:spChg>
        <pc:spChg chg="mod ord">
          <ac:chgData name="Meisel, Sebastian" userId="2aa14110-0ebd-4b76-adf7-c990383c4bb8" providerId="ADAL" clId="{6CD10F72-EFB0-4AA9-B26A-D87F9F8F589E}" dt="2025-03-25T14:17:54.065" v="2049" actId="700"/>
          <ac:spMkLst>
            <pc:docMk/>
            <pc:sldMk cId="2985326715" sldId="274"/>
            <ac:spMk id="4" creationId="{BEB0E5CD-9FC5-85FA-37B7-3F740F934D27}"/>
          </ac:spMkLst>
        </pc:spChg>
        <pc:spChg chg="add mod ord">
          <ac:chgData name="Meisel, Sebastian" userId="2aa14110-0ebd-4b76-adf7-c990383c4bb8" providerId="ADAL" clId="{6CD10F72-EFB0-4AA9-B26A-D87F9F8F589E}" dt="2025-03-25T14:18:10.758" v="2091" actId="404"/>
          <ac:spMkLst>
            <pc:docMk/>
            <pc:sldMk cId="2985326715" sldId="274"/>
            <ac:spMk id="5" creationId="{F4A54900-F712-9103-9565-711FE8D2BEE6}"/>
          </ac:spMkLst>
        </pc:spChg>
        <pc:spChg chg="add mod ord">
          <ac:chgData name="Meisel, Sebastian" userId="2aa14110-0ebd-4b76-adf7-c990383c4bb8" providerId="ADAL" clId="{6CD10F72-EFB0-4AA9-B26A-D87F9F8F589E}" dt="2025-03-25T14:18:27.198" v="2141" actId="20577"/>
          <ac:spMkLst>
            <pc:docMk/>
            <pc:sldMk cId="2985326715" sldId="274"/>
            <ac:spMk id="6" creationId="{2B278FA2-9B27-B555-5FE6-0663D75CAB38}"/>
          </ac:spMkLst>
        </pc:spChg>
        <pc:spChg chg="add mod ord">
          <ac:chgData name="Meisel, Sebastian" userId="2aa14110-0ebd-4b76-adf7-c990383c4bb8" providerId="ADAL" clId="{6CD10F72-EFB0-4AA9-B26A-D87F9F8F589E}" dt="2025-03-25T14:18:18.101" v="2113" actId="20577"/>
          <ac:spMkLst>
            <pc:docMk/>
            <pc:sldMk cId="2985326715" sldId="274"/>
            <ac:spMk id="7" creationId="{AD9D62F9-CF32-6C9C-AAF5-DC9CD331229F}"/>
          </ac:spMkLst>
        </pc:spChg>
        <pc:spChg chg="add mod ord">
          <ac:chgData name="Meisel, Sebastian" userId="2aa14110-0ebd-4b76-adf7-c990383c4bb8" providerId="ADAL" clId="{6CD10F72-EFB0-4AA9-B26A-D87F9F8F589E}" dt="2025-03-25T14:18:58.060" v="2217" actId="20577"/>
          <ac:spMkLst>
            <pc:docMk/>
            <pc:sldMk cId="2985326715" sldId="274"/>
            <ac:spMk id="8" creationId="{47DBC234-3F2C-9F85-90A0-8FAB18160302}"/>
          </ac:spMkLst>
        </pc:spChg>
        <pc:spChg chg="add mod ord">
          <ac:chgData name="Meisel, Sebastian" userId="2aa14110-0ebd-4b76-adf7-c990383c4bb8" providerId="ADAL" clId="{6CD10F72-EFB0-4AA9-B26A-D87F9F8F589E}" dt="2025-03-25T14:18:31.093" v="2155" actId="20577"/>
          <ac:spMkLst>
            <pc:docMk/>
            <pc:sldMk cId="2985326715" sldId="274"/>
            <ac:spMk id="9" creationId="{5E5A7F59-278F-BF07-D3CB-B047EF153BD8}"/>
          </ac:spMkLst>
        </pc:spChg>
        <pc:spChg chg="add mod ord">
          <ac:chgData name="Meisel, Sebastian" userId="2aa14110-0ebd-4b76-adf7-c990383c4bb8" providerId="ADAL" clId="{6CD10F72-EFB0-4AA9-B26A-D87F9F8F589E}" dt="2025-03-25T14:18:55.118" v="2215" actId="20577"/>
          <ac:spMkLst>
            <pc:docMk/>
            <pc:sldMk cId="2985326715" sldId="274"/>
            <ac:spMk id="10" creationId="{FC782DC4-7ABF-4055-27F9-C60C1B073E5C}"/>
          </ac:spMkLst>
        </pc:spChg>
        <pc:spChg chg="add mod ord">
          <ac:chgData name="Meisel, Sebastian" userId="2aa14110-0ebd-4b76-adf7-c990383c4bb8" providerId="ADAL" clId="{6CD10F72-EFB0-4AA9-B26A-D87F9F8F589E}" dt="2025-03-25T14:18:43.928" v="2192" actId="20577"/>
          <ac:spMkLst>
            <pc:docMk/>
            <pc:sldMk cId="2985326715" sldId="274"/>
            <ac:spMk id="11" creationId="{98D2464D-08A5-F97D-E59C-F513D7C6E50A}"/>
          </ac:spMkLst>
        </pc:spChg>
      </pc:sldChg>
      <pc:sldChg chg="addSp delSp modSp new mod modClrScheme modAnim chgLayout">
        <pc:chgData name="Meisel, Sebastian" userId="2aa14110-0ebd-4b76-adf7-c990383c4bb8" providerId="ADAL" clId="{6CD10F72-EFB0-4AA9-B26A-D87F9F8F589E}" dt="2025-03-27T08:00:34.731" v="2868" actId="20577"/>
        <pc:sldMkLst>
          <pc:docMk/>
          <pc:sldMk cId="417917352" sldId="275"/>
        </pc:sldMkLst>
        <pc:spChg chg="del mod ord">
          <ac:chgData name="Meisel, Sebastian" userId="2aa14110-0ebd-4b76-adf7-c990383c4bb8" providerId="ADAL" clId="{6CD10F72-EFB0-4AA9-B26A-D87F9F8F589E}" dt="2025-03-27T07:53:07.180" v="2219" actId="700"/>
          <ac:spMkLst>
            <pc:docMk/>
            <pc:sldMk cId="417917352" sldId="275"/>
            <ac:spMk id="2" creationId="{7586127C-5FCF-4E39-DC5A-0E80F1498BE7}"/>
          </ac:spMkLst>
        </pc:spChg>
        <pc:spChg chg="del mod ord">
          <ac:chgData name="Meisel, Sebastian" userId="2aa14110-0ebd-4b76-adf7-c990383c4bb8" providerId="ADAL" clId="{6CD10F72-EFB0-4AA9-B26A-D87F9F8F589E}" dt="2025-03-27T07:53:07.180" v="2219" actId="700"/>
          <ac:spMkLst>
            <pc:docMk/>
            <pc:sldMk cId="417917352" sldId="275"/>
            <ac:spMk id="3" creationId="{17082700-1E54-459D-E53A-92104FC200B8}"/>
          </ac:spMkLst>
        </pc:spChg>
        <pc:spChg chg="mod ord">
          <ac:chgData name="Meisel, Sebastian" userId="2aa14110-0ebd-4b76-adf7-c990383c4bb8" providerId="ADAL" clId="{6CD10F72-EFB0-4AA9-B26A-D87F9F8F589E}" dt="2025-03-27T07:53:07.180" v="2219" actId="700"/>
          <ac:spMkLst>
            <pc:docMk/>
            <pc:sldMk cId="417917352" sldId="275"/>
            <ac:spMk id="4" creationId="{4D5A8BA6-3019-4E49-2A33-45A1644788A1}"/>
          </ac:spMkLst>
        </pc:spChg>
        <pc:spChg chg="add mod ord">
          <ac:chgData name="Meisel, Sebastian" userId="2aa14110-0ebd-4b76-adf7-c990383c4bb8" providerId="ADAL" clId="{6CD10F72-EFB0-4AA9-B26A-D87F9F8F589E}" dt="2025-03-27T07:53:14.239" v="2245" actId="20577"/>
          <ac:spMkLst>
            <pc:docMk/>
            <pc:sldMk cId="417917352" sldId="275"/>
            <ac:spMk id="5" creationId="{0E605651-B0AF-9451-1D4B-761C8EAB0AA4}"/>
          </ac:spMkLst>
        </pc:spChg>
        <pc:spChg chg="add mod ord">
          <ac:chgData name="Meisel, Sebastian" userId="2aa14110-0ebd-4b76-adf7-c990383c4bb8" providerId="ADAL" clId="{6CD10F72-EFB0-4AA9-B26A-D87F9F8F589E}" dt="2025-03-27T08:00:34.731" v="2868" actId="20577"/>
          <ac:spMkLst>
            <pc:docMk/>
            <pc:sldMk cId="417917352" sldId="275"/>
            <ac:spMk id="6" creationId="{A7EB594D-B640-8B8E-4619-FDF46850276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45CE27-0FC1-4345-A9D1-813E9F3C96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FAFF02-ADA2-494F-92F2-18E0CD47E8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F4C96F-5C6D-48ED-8D42-B768302B23AD}" type="datetimeFigureOut">
              <a:rPr lang="de-CH" smtClean="0"/>
              <a:t>25.03.2025</a:t>
            </a:fld>
            <a:endParaRPr lang="de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D7311C-885A-4219-9687-E8E9C81D34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755352-F100-4DC1-827B-1EFA0F247A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6BEFE-BF9F-47C0-9B2B-37E6860B00C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45436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D3A44-FA09-4C0A-99A6-1BA009890161}" type="datetimeFigureOut">
              <a:rPr lang="de-CH" smtClean="0"/>
              <a:t>25.03.2025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FE3F1-1C0D-4780-BCDC-4F7033F6C9E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7218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Lehr-Lern-Umwelt </a:t>
            </a:r>
            <a:r>
              <a:rPr lang="de-DE" dirty="0">
                <a:sym typeface="Wingdings" panose="05000000000000000000" pitchFamily="2" charset="2"/>
              </a:rPr>
              <a:t> Kartographieren dieser Umwelt durch Learning </a:t>
            </a:r>
            <a:r>
              <a:rPr lang="de-DE" dirty="0" err="1">
                <a:sym typeface="Wingdings" panose="05000000000000000000" pitchFamily="2" charset="2"/>
              </a:rPr>
              <a:t>Journeys</a:t>
            </a:r>
            <a:r>
              <a:rPr lang="de-DE" dirty="0">
                <a:sym typeface="Wingdings" panose="05000000000000000000" pitchFamily="2" charset="2"/>
              </a:rPr>
              <a:t>, aber auch: auf Ebene der Organisation wenig Raum für das Individuum</a:t>
            </a:r>
          </a:p>
          <a:p>
            <a:pPr marL="171450" indent="-171450">
              <a:buFontTx/>
              <a:buChar char="-"/>
            </a:pPr>
            <a:r>
              <a:rPr lang="de-DE" dirty="0">
                <a:sym typeface="Wingdings" panose="05000000000000000000" pitchFamily="2" charset="2"/>
              </a:rPr>
              <a:t>Homogenisierung durch genannte Entwicklungen, Entwicklung zur Diversifizierung durch Learning </a:t>
            </a:r>
            <a:r>
              <a:rPr lang="de-DE" dirty="0" err="1">
                <a:sym typeface="Wingdings" panose="05000000000000000000" pitchFamily="2" charset="2"/>
              </a:rPr>
              <a:t>Journeys</a:t>
            </a:r>
            <a:r>
              <a:rPr lang="de-DE" dirty="0">
                <a:sym typeface="Wingdings" panose="05000000000000000000" pitchFamily="2" charset="2"/>
              </a:rPr>
              <a:t> (Homogenisierungstendenzen durch disruptive Technologien, siehe KI-Richtlinien)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FE3F1-1C0D-4780-BCDC-4F7033F6C9E1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13052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 Schafft die Universität die Situation der Zukunft oder richtet sie sich reaktiv auf die Realität? (Keine Binarität, sondern spiralförmiger Zusammenhang)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FE3F1-1C0D-4780-BCDC-4F7033F6C9E1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61368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Begründung der Positionierung der Stakeholdergruppen </a:t>
            </a:r>
            <a:r>
              <a:rPr lang="de-DE" dirty="0">
                <a:sym typeface="Wingdings" panose="05000000000000000000" pitchFamily="2" charset="2"/>
              </a:rPr>
              <a:t> nur erreichbar über Transparenz. Woher kommt die Perspektive? Welchen Beitrag leistet die Gruppe konkret? Es fehlt die verbindende Idee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FE3F1-1C0D-4780-BCDC-4F7033F6C9E1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8847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skating, building, ramp, board&#10;&#10;Description automatically generated">
            <a:extLst>
              <a:ext uri="{FF2B5EF4-FFF2-40B4-BE49-F238E27FC236}">
                <a16:creationId xmlns:a16="http://schemas.microsoft.com/office/drawing/2014/main" id="{9F7E1813-5682-4AAE-8DC8-5A613DE12B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" r="7910" b="19850"/>
          <a:stretch/>
        </p:blipFill>
        <p:spPr>
          <a:xfrm>
            <a:off x="0" y="0"/>
            <a:ext cx="9136420" cy="51435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3D7A234-EBF8-4A9A-ACFF-4329BD747ADC}"/>
              </a:ext>
            </a:extLst>
          </p:cNvPr>
          <p:cNvSpPr>
            <a:spLocks noChangeAspect="1"/>
          </p:cNvSpPr>
          <p:nvPr userDrawn="1"/>
        </p:nvSpPr>
        <p:spPr>
          <a:xfrm>
            <a:off x="4575791" y="3166310"/>
            <a:ext cx="4568210" cy="5009983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B6FC2A-29C4-4742-B32D-604659C0CB22}"/>
              </a:ext>
            </a:extLst>
          </p:cNvPr>
          <p:cNvSpPr txBox="1"/>
          <p:nvPr userDrawn="1"/>
        </p:nvSpPr>
        <p:spPr>
          <a:xfrm>
            <a:off x="6789318" y="4613375"/>
            <a:ext cx="199590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dirty="0">
                <a:solidFill>
                  <a:schemeClr val="bg2"/>
                </a:solidFill>
              </a:rPr>
              <a:t>From </a:t>
            </a:r>
            <a:r>
              <a:rPr lang="de-CH" sz="1000" dirty="0" err="1">
                <a:solidFill>
                  <a:schemeClr val="bg2"/>
                </a:solidFill>
              </a:rPr>
              <a:t>insight</a:t>
            </a:r>
            <a:r>
              <a:rPr lang="de-CH" sz="1000" dirty="0">
                <a:solidFill>
                  <a:schemeClr val="bg2"/>
                </a:solidFill>
              </a:rPr>
              <a:t> </a:t>
            </a:r>
            <a:r>
              <a:rPr lang="de-CH" sz="1000" dirty="0" err="1">
                <a:solidFill>
                  <a:schemeClr val="bg2"/>
                </a:solidFill>
              </a:rPr>
              <a:t>to</a:t>
            </a:r>
            <a:r>
              <a:rPr lang="de-CH" sz="1000" dirty="0">
                <a:solidFill>
                  <a:schemeClr val="bg2"/>
                </a:solidFill>
              </a:rPr>
              <a:t> </a:t>
            </a:r>
            <a:r>
              <a:rPr lang="de-CH" sz="1000" dirty="0" err="1">
                <a:solidFill>
                  <a:schemeClr val="bg2"/>
                </a:solidFill>
              </a:rPr>
              <a:t>impact</a:t>
            </a:r>
            <a:r>
              <a:rPr lang="de-CH" sz="1000" dirty="0">
                <a:solidFill>
                  <a:schemeClr val="bg2"/>
                </a:solidFill>
              </a:rPr>
              <a:t>.</a:t>
            </a:r>
          </a:p>
        </p:txBody>
      </p:sp>
      <p:pic>
        <p:nvPicPr>
          <p:cNvPr id="1100308735" name="Rectangle 2" descr="{&quot;templafy&quot;:{&quot;id&quot;:&quot;5300e2f4-77cc-482e-9ddf-9cd9ba42083e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73" y="313025"/>
            <a:ext cx="2088000" cy="450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891F29F-BED8-4555-9938-829D3AC33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15" y="1098178"/>
            <a:ext cx="7958210" cy="1792800"/>
          </a:xfrm>
        </p:spPr>
        <p:txBody>
          <a:bodyPr anchor="b"/>
          <a:lstStyle>
            <a:lvl1pPr>
              <a:lnSpc>
                <a:spcPts val="4200"/>
              </a:lnSpc>
              <a:defRPr sz="4000">
                <a:latin typeface="Gill Sans Nova Light" panose="020B0302020104020203" pitchFamily="34" charset="0"/>
              </a:defRPr>
            </a:lvl1pPr>
          </a:lstStyle>
          <a:p>
            <a:r>
              <a:rPr lang="de-CH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3654089-CB0E-4321-8557-8E0B4ACD84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1027" y="3123868"/>
            <a:ext cx="3650486" cy="1356057"/>
          </a:xfrm>
        </p:spPr>
        <p:txBody>
          <a:bodyPr>
            <a:norm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/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Aft>
                <a:spcPts val="0"/>
              </a:spcAft>
              <a:buNone/>
              <a:defRPr sz="1600"/>
            </a:lvl3pPr>
            <a:lvl4pPr marL="0" indent="0">
              <a:spcAft>
                <a:spcPts val="0"/>
              </a:spcAft>
              <a:buNone/>
              <a:defRPr sz="1600"/>
            </a:lvl4pPr>
            <a:lvl5pPr marL="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CH" dirty="0"/>
              <a:t>Click to edit Master text styles</a:t>
            </a:r>
            <a:endParaRPr lang="de-CH"/>
          </a:p>
          <a:p>
            <a:pPr lvl="1"/>
            <a:r>
              <a:rPr lang="de-CH" dirty="0"/>
              <a:t>Second level</a:t>
            </a:r>
            <a:endParaRPr lang="de-CH"/>
          </a:p>
          <a:p>
            <a:pPr lvl="2"/>
            <a:r>
              <a:rPr lang="de-CH" dirty="0"/>
              <a:t>Third level</a:t>
            </a:r>
            <a:endParaRPr lang="de-CH"/>
          </a:p>
          <a:p>
            <a:pPr lvl="3"/>
            <a:r>
              <a:rPr lang="de-CH" dirty="0"/>
              <a:t>Fourth level</a:t>
            </a:r>
            <a:endParaRPr lang="de-CH"/>
          </a:p>
          <a:p>
            <a:pPr lvl="4"/>
            <a:r>
              <a:rPr lang="de-CH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576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 mit Le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FEC9FF2-0829-44EA-809D-F5C42173624F}"/>
              </a:ext>
            </a:extLst>
          </p:cNvPr>
          <p:cNvSpPr>
            <a:spLocks noChangeAspect="1"/>
          </p:cNvSpPr>
          <p:nvPr userDrawn="1"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794AC-1E69-4E4D-9E6D-26F34827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547A73-96B4-4B49-A320-28015EA72F8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4571999" cy="3887599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3F6FA5C-D25E-4346-815E-CF6B33F724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4572000" cy="3887599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9FAD45-6EEE-4522-8CA6-5189DCDD48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8775" y="3989388"/>
            <a:ext cx="4122738" cy="490537"/>
          </a:xfrm>
        </p:spPr>
        <p:txBody>
          <a:bodyPr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0" indent="0">
              <a:buNone/>
              <a:defRPr sz="1400"/>
            </a:lvl2pPr>
            <a:lvl3pPr marL="0" indent="0">
              <a:buNone/>
              <a:defRPr sz="1400"/>
            </a:lvl3pPr>
            <a:lvl4pPr marL="0" indent="0">
              <a:buNone/>
              <a:defRPr sz="1400"/>
            </a:lvl4pPr>
            <a:lvl5pPr marL="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47F9A9E-BA08-4C8F-96E1-0E7C7D71B39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62487" y="3989387"/>
            <a:ext cx="4122738" cy="490537"/>
          </a:xfrm>
        </p:spPr>
        <p:txBody>
          <a:bodyPr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0" indent="0">
              <a:buNone/>
              <a:defRPr sz="1400"/>
            </a:lvl2pPr>
            <a:lvl3pPr marL="0" indent="0">
              <a:buNone/>
              <a:defRPr sz="1400"/>
            </a:lvl3pPr>
            <a:lvl4pPr marL="0" indent="0">
              <a:buNone/>
              <a:defRPr sz="1400"/>
            </a:lvl4pPr>
            <a:lvl5pPr marL="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13" name="Rectangle 12" descr="{&quot;templafy&quot;:{&quot;id&quot;:&quot;b3a839d0-395a-4a9b-a298-2c8b9d50f0c7&quot;}}">
            <a:extLst>
              <a:ext uri="{FF2B5EF4-FFF2-40B4-BE49-F238E27FC236}">
                <a16:creationId xmlns:a16="http://schemas.microsoft.com/office/drawing/2014/main" id="{9387BB4B-AFF2-4440-B25E-89CDD9B79F05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27. März 2025</a:t>
            </a:r>
          </a:p>
        </p:txBody>
      </p:sp>
      <p:pic>
        <p:nvPicPr>
          <p:cNvPr id="864532338" name="Rectangle 14" descr="{&quot;templafy&quot;:{&quot;id&quot;:&quot;7069a69c-e8c7-46f8-a7ba-a0827834b5c3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4668427"/>
            <a:ext cx="964800" cy="208800"/>
          </a:xfrm>
          <a:prstGeom prst="rect">
            <a:avLst/>
          </a:prstGeom>
        </p:spPr>
      </p:pic>
      <p:sp>
        <p:nvSpPr>
          <p:cNvPr id="14" name="Rectangle 13" descr="{&quot;templafy&quot;:{&quot;id&quot;:&quot;cd35e2da-885a-4793-a862-985d1134ab05&quot;}}">
            <a:extLst>
              <a:ext uri="{FF2B5EF4-FFF2-40B4-BE49-F238E27FC236}">
                <a16:creationId xmlns:a16="http://schemas.microsoft.com/office/drawing/2014/main" id="{EF755AF0-F63E-4747-9211-327C44DA029F}"/>
              </a:ext>
            </a:extLst>
          </p:cNvPr>
          <p:cNvSpPr/>
          <p:nvPr userDrawn="1"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Foresight-bestimmte Learning Journeys</a:t>
            </a:r>
          </a:p>
        </p:txBody>
      </p:sp>
      <p:sp>
        <p:nvSpPr>
          <p:cNvPr id="16" name="Rectangle 15" descr="{&quot;templafy&quot;:{&quot;id&quot;:&quot;c2bf1c08-770d-45d5-adc1-8f5221f870c9&quot;}}" hidden="1">
            <a:extLst>
              <a:ext uri="{FF2B5EF4-FFF2-40B4-BE49-F238E27FC236}">
                <a16:creationId xmlns:a16="http://schemas.microsoft.com/office/drawing/2014/main" id="{97ACC166-7757-4B59-A180-1D797D03E7B1}"/>
              </a:ext>
            </a:extLst>
          </p:cNvPr>
          <p:cNvSpPr/>
          <p:nvPr userDrawn="1"/>
        </p:nvSpPr>
        <p:spPr>
          <a:xfrm>
            <a:off x="358775" y="4768290"/>
            <a:ext cx="2569063" cy="188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u="none" dirty="0">
                <a:solidFill>
                  <a:schemeClr val="tx1"/>
                </a:solidFill>
              </a:rPr>
              <a:t>Universität St.Gallen (HSG)</a:t>
            </a:r>
          </a:p>
        </p:txBody>
      </p:sp>
    </p:spTree>
    <p:extLst>
      <p:ext uri="{BB962C8B-B14F-4D97-AF65-F5344CB8AC3E}">
        <p14:creationId xmlns:p14="http://schemas.microsoft.com/office/powerpoint/2010/main" val="2081201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D8E670C-89F1-48DF-ADBA-904A263650AF}"/>
              </a:ext>
            </a:extLst>
          </p:cNvPr>
          <p:cNvSpPr>
            <a:spLocks noChangeAspect="1"/>
          </p:cNvSpPr>
          <p:nvPr userDrawn="1"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AFF4CC-30A2-4B7B-BA9D-1A66D4764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39D30-BB72-44AA-B142-468FFB51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t>‹Nr.›</a:t>
            </a:fld>
            <a:endParaRPr lang="de-CH"/>
          </a:p>
        </p:txBody>
      </p:sp>
      <p:sp>
        <p:nvSpPr>
          <p:cNvPr id="9" name="Rectangle 8" descr="{&quot;templafy&quot;:{&quot;id&quot;:&quot;79bfcd52-20ff-4894-b0cf-f51afd734db5&quot;}}">
            <a:extLst>
              <a:ext uri="{FF2B5EF4-FFF2-40B4-BE49-F238E27FC236}">
                <a16:creationId xmlns:a16="http://schemas.microsoft.com/office/drawing/2014/main" id="{137F4E36-F083-4FA0-9705-29ABDA1A5220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27. März 2025</a:t>
            </a:r>
          </a:p>
        </p:txBody>
      </p:sp>
      <p:pic>
        <p:nvPicPr>
          <p:cNvPr id="1653571142" name="Rectangle 9" descr="{&quot;templafy&quot;:{&quot;id&quot;:&quot;1c4573a0-fdcc-4d07-ab75-cb3b6cc94994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4668427"/>
            <a:ext cx="964800" cy="208800"/>
          </a:xfrm>
          <a:prstGeom prst="rect">
            <a:avLst/>
          </a:prstGeom>
        </p:spPr>
      </p:pic>
      <p:sp>
        <p:nvSpPr>
          <p:cNvPr id="11" name="Rectangle 10" descr="{&quot;templafy&quot;:{&quot;id&quot;:&quot;64d7c92d-12ac-4fd6-a371-0ad9c1e3b1f7&quot;}}">
            <a:extLst>
              <a:ext uri="{FF2B5EF4-FFF2-40B4-BE49-F238E27FC236}">
                <a16:creationId xmlns:a16="http://schemas.microsoft.com/office/drawing/2014/main" id="{3ED3541B-0C4B-4AD3-A0FB-BB276047ADCE}"/>
              </a:ext>
            </a:extLst>
          </p:cNvPr>
          <p:cNvSpPr/>
          <p:nvPr userDrawn="1"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Foresight-bestimmte Learning Journeys</a:t>
            </a:r>
          </a:p>
        </p:txBody>
      </p:sp>
      <p:sp>
        <p:nvSpPr>
          <p:cNvPr id="12" name="Rectangle 11" descr="{&quot;templafy&quot;:{&quot;id&quot;:&quot;01482ff4-ef7d-4c43-9ed1-75b44b78181d&quot;}}" hidden="1">
            <a:extLst>
              <a:ext uri="{FF2B5EF4-FFF2-40B4-BE49-F238E27FC236}">
                <a16:creationId xmlns:a16="http://schemas.microsoft.com/office/drawing/2014/main" id="{87F7EA06-4518-4086-9E1C-ACD1F4782ADD}"/>
              </a:ext>
            </a:extLst>
          </p:cNvPr>
          <p:cNvSpPr/>
          <p:nvPr userDrawn="1"/>
        </p:nvSpPr>
        <p:spPr>
          <a:xfrm>
            <a:off x="358775" y="4768290"/>
            <a:ext cx="2569063" cy="188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u="none" dirty="0">
                <a:solidFill>
                  <a:schemeClr val="tx1"/>
                </a:solidFill>
              </a:rPr>
              <a:t>Universität St.Gallen (HSG)</a:t>
            </a:r>
          </a:p>
        </p:txBody>
      </p:sp>
    </p:spTree>
    <p:extLst>
      <p:ext uri="{BB962C8B-B14F-4D97-AF65-F5344CB8AC3E}">
        <p14:creationId xmlns:p14="http://schemas.microsoft.com/office/powerpoint/2010/main" val="3851403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oll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11C186-C392-4982-A2C0-7824EE98FA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89334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schwarze Schrif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5F94A4-74DF-4FC6-AF8D-8F883B56E7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000" y="735013"/>
            <a:ext cx="7957225" cy="2525712"/>
          </a:xfrm>
        </p:spPr>
        <p:txBody>
          <a:bodyPr anchor="b">
            <a:normAutofit/>
          </a:bodyPr>
          <a:lstStyle>
            <a:lvl1pPr marL="0">
              <a:lnSpc>
                <a:spcPct val="110000"/>
              </a:lnSpc>
              <a:buFontTx/>
              <a:buNone/>
              <a:defRPr sz="50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  <a:lvl2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2pPr>
            <a:lvl3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3pPr>
            <a:lvl4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4pPr>
            <a:lvl5pPr marL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5pPr>
          </a:lstStyle>
          <a:p>
            <a:pPr lvl="0"/>
            <a:r>
              <a:rPr lang="de-CH" dirty="0"/>
              <a:t>Click to edit Master text styles</a:t>
            </a:r>
            <a:endParaRPr lang="de-CH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8D12DF-4F43-44AF-B5F9-5E632D8CD5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7999" y="3548063"/>
            <a:ext cx="5741765" cy="931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4120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weisse Schrif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5F94A4-74DF-4FC6-AF8D-8F883B56E7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000" y="735013"/>
            <a:ext cx="7957225" cy="2525712"/>
          </a:xfrm>
        </p:spPr>
        <p:txBody>
          <a:bodyPr anchor="b">
            <a:normAutofit/>
          </a:bodyPr>
          <a:lstStyle>
            <a:lvl1pPr marL="0">
              <a:lnSpc>
                <a:spcPct val="110000"/>
              </a:lnSpc>
              <a:buFontTx/>
              <a:buNone/>
              <a:defRPr sz="50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  <a:lvl2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2pPr>
            <a:lvl3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3pPr>
            <a:lvl4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4pPr>
            <a:lvl5pPr marL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5pPr>
          </a:lstStyle>
          <a:p>
            <a:pPr lvl="0"/>
            <a:r>
              <a:rPr lang="de-CH" dirty="0"/>
              <a:t>Click to edit Master text styles</a:t>
            </a:r>
            <a:endParaRPr lang="de-CH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8D12DF-4F43-44AF-B5F9-5E632D8CD5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7999" y="3548063"/>
            <a:ext cx="5741765" cy="931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8851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D1F60-1436-43F1-AAD9-4C2415299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735013"/>
            <a:ext cx="5148000" cy="37286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7900">
                <a:solidFill>
                  <a:schemeClr val="bg2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  <a:endParaRPr lang="de-CH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40949B5-E4F8-48A4-9D3A-2312F9CD46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25225" y="735013"/>
            <a:ext cx="2160000" cy="2160000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558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D1F60-1436-43F1-AAD9-4C2415299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998" y="735013"/>
            <a:ext cx="5148000" cy="37286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79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  <a:endParaRPr lang="de-CH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40949B5-E4F8-48A4-9D3A-2312F9CD46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25225" y="735013"/>
            <a:ext cx="2160000" cy="2160000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02494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00218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981B0-6792-4738-ACB8-050730738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1044000"/>
            <a:ext cx="7957225" cy="685801"/>
          </a:xfrm>
        </p:spPr>
        <p:txBody>
          <a:bodyPr/>
          <a:lstStyle>
            <a:lvl1pPr>
              <a:lnSpc>
                <a:spcPts val="5200"/>
              </a:lnSpc>
              <a:defRPr sz="5000"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  <a:endParaRPr lang="de-CH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7D0F6F-53A1-4152-9807-5EC1BBC88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8000" y="2626419"/>
            <a:ext cx="1908000" cy="862219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824BC02-7B0E-4C56-B49A-5A28F9E62B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8000" y="2090947"/>
            <a:ext cx="1908000" cy="504411"/>
          </a:xfrm>
        </p:spPr>
        <p:txBody>
          <a:bodyPr anchor="b"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4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ADF580D6-76FA-48E5-A6F9-C7D7F9ECA0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86816" y="2626419"/>
            <a:ext cx="1908000" cy="862219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6CE2E2F-1BA4-4018-8B3C-5192B4A35E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886816" y="2090947"/>
            <a:ext cx="1908000" cy="504411"/>
          </a:xfrm>
        </p:spPr>
        <p:txBody>
          <a:bodyPr anchor="b"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4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780CD93-461B-4895-AFE1-B11CB717CA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45933" y="2626419"/>
            <a:ext cx="1908000" cy="862219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670DE1A-52CE-4331-B7C3-9D35588A292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45933" y="2090947"/>
            <a:ext cx="1908000" cy="504411"/>
          </a:xfrm>
        </p:spPr>
        <p:txBody>
          <a:bodyPr anchor="b"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4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pic>
        <p:nvPicPr>
          <p:cNvPr id="586309772" name="Rectangle 10" descr="{&quot;templafy&quot;:{&quot;id&quot;:&quot;2eec5795-c21f-4455-b281-c5f5cf7913d0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16" y="4048055"/>
            <a:ext cx="2088000" cy="450000"/>
          </a:xfrm>
          <a:prstGeom prst="rect">
            <a:avLst/>
          </a:prstGeom>
        </p:spPr>
      </p:pic>
      <p:sp>
        <p:nvSpPr>
          <p:cNvPr id="3" name="Rectangle 2" descr="{&quot;templafy&quot;:{&quot;id&quot;:&quot;b8132bce-415b-4ff4-b65b-5ed31820414e&quot;}}">
            <a:extLst>
              <a:ext uri="{FF2B5EF4-FFF2-40B4-BE49-F238E27FC236}">
                <a16:creationId xmlns:a16="http://schemas.microsoft.com/office/drawing/2014/main" id="{36F02173-B0F5-4193-B6FF-8607454762B4}"/>
              </a:ext>
            </a:extLst>
          </p:cNvPr>
          <p:cNvSpPr/>
          <p:nvPr userDrawn="1"/>
        </p:nvSpPr>
        <p:spPr>
          <a:xfrm>
            <a:off x="4945930" y="3515014"/>
            <a:ext cx="2038450" cy="991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l">
              <a:lnSpc>
                <a:spcPts val="1200"/>
              </a:lnSpc>
            </a:pPr>
            <a:r>
              <a:rPr lang="de-CH" sz="1000" dirty="0">
                <a:solidFill>
                  <a:schemeClr val="tx1"/>
                </a:solidFill>
              </a:rPr>
              <a:t>Universität St.Gallen (HSG) 
Dufourstrasse 50 
9000 St.Gallen 
unisg.ch</a:t>
            </a:r>
          </a:p>
        </p:txBody>
      </p:sp>
    </p:spTree>
    <p:extLst>
      <p:ext uri="{BB962C8B-B14F-4D97-AF65-F5344CB8AC3E}">
        <p14:creationId xmlns:p14="http://schemas.microsoft.com/office/powerpoint/2010/main" val="518709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072C7-786E-4CDF-B498-A0E43C94C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7AB401-27B1-4459-8033-ADE495ECD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39B70-EA91-4D1E-AD6F-9A1F4FF36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Rectangle 6" descr="{&quot;templafy&quot;:{&quot;id&quot;:&quot;7ef90ae1-b0aa-4995-bba4-533eaaccc73f&quot;}}">
            <a:extLst>
              <a:ext uri="{FF2B5EF4-FFF2-40B4-BE49-F238E27FC236}">
                <a16:creationId xmlns:a16="http://schemas.microsoft.com/office/drawing/2014/main" id="{BB3C8683-B834-4D63-9D68-06A85DD6080E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27. März 2025</a:t>
            </a:r>
          </a:p>
        </p:txBody>
      </p:sp>
    </p:spTree>
    <p:extLst>
      <p:ext uri="{BB962C8B-B14F-4D97-AF65-F5344CB8AC3E}">
        <p14:creationId xmlns:p14="http://schemas.microsoft.com/office/powerpoint/2010/main" val="1837207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9B6FC2A-29C4-4742-B32D-604659C0CB22}"/>
              </a:ext>
            </a:extLst>
          </p:cNvPr>
          <p:cNvSpPr txBox="1"/>
          <p:nvPr userDrawn="1"/>
        </p:nvSpPr>
        <p:spPr>
          <a:xfrm>
            <a:off x="828000" y="4613375"/>
            <a:ext cx="199756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CH" sz="1000" dirty="0">
                <a:solidFill>
                  <a:schemeClr val="tx1"/>
                </a:solidFill>
              </a:rPr>
              <a:t>From </a:t>
            </a:r>
            <a:r>
              <a:rPr lang="de-CH" sz="1000" dirty="0" err="1">
                <a:solidFill>
                  <a:schemeClr val="tx1"/>
                </a:solidFill>
              </a:rPr>
              <a:t>insight</a:t>
            </a:r>
            <a:r>
              <a:rPr lang="de-CH" sz="1000" dirty="0">
                <a:solidFill>
                  <a:schemeClr val="tx1"/>
                </a:solidFill>
              </a:rPr>
              <a:t> </a:t>
            </a:r>
            <a:r>
              <a:rPr lang="de-CH" sz="1000" dirty="0" err="1">
                <a:solidFill>
                  <a:schemeClr val="tx1"/>
                </a:solidFill>
              </a:rPr>
              <a:t>to</a:t>
            </a:r>
            <a:r>
              <a:rPr lang="de-CH" sz="1000" dirty="0">
                <a:solidFill>
                  <a:schemeClr val="tx1"/>
                </a:solidFill>
              </a:rPr>
              <a:t> </a:t>
            </a:r>
            <a:r>
              <a:rPr lang="de-CH" sz="1000" dirty="0" err="1">
                <a:solidFill>
                  <a:schemeClr val="tx1"/>
                </a:solidFill>
              </a:rPr>
              <a:t>impact</a:t>
            </a:r>
            <a:r>
              <a:rPr lang="de-CH" sz="1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CACC6D5-D1D4-442A-84CB-4AA5E5B9EC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65200" y="0"/>
            <a:ext cx="3178800" cy="5143500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  <p:pic>
        <p:nvPicPr>
          <p:cNvPr id="423146824" name="Rectangle 8" descr="{&quot;templafy&quot;:{&quot;id&quot;:&quot;9375d9fd-12b3-42e4-9d4d-ce610a20b2fd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313025"/>
            <a:ext cx="2088000" cy="450000"/>
          </a:xfrm>
          <a:prstGeom prst="rect">
            <a:avLst/>
          </a:prstGeom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80E529E2-449E-41BE-B0F7-70294EC17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13" y="1276350"/>
            <a:ext cx="4764489" cy="1942874"/>
          </a:xfrm>
        </p:spPr>
        <p:txBody>
          <a:bodyPr anchor="b"/>
          <a:lstStyle>
            <a:lvl1pPr>
              <a:lnSpc>
                <a:spcPts val="4200"/>
              </a:lnSpc>
              <a:defRPr sz="4000">
                <a:latin typeface="Gill Sans Nova Light" panose="020B0302020104020203" pitchFamily="34" charset="0"/>
              </a:defRPr>
            </a:lvl1pPr>
          </a:lstStyle>
          <a:p>
            <a:r>
              <a:rPr lang="de-CH" dirty="0"/>
              <a:t>Click to edit Master title style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CEDF5E3-A68C-469F-902C-69F694A0D4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1027" y="3452115"/>
            <a:ext cx="3034391" cy="1027810"/>
          </a:xfrm>
        </p:spPr>
        <p:txBody>
          <a:bodyPr>
            <a:norm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/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Aft>
                <a:spcPts val="0"/>
              </a:spcAft>
              <a:buNone/>
              <a:defRPr sz="1600"/>
            </a:lvl3pPr>
            <a:lvl4pPr marL="0" indent="0">
              <a:spcAft>
                <a:spcPts val="0"/>
              </a:spcAft>
              <a:buNone/>
              <a:defRPr sz="1600"/>
            </a:lvl4pPr>
            <a:lvl5pPr marL="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CH" dirty="0"/>
              <a:t>Click to edit Master text styles</a:t>
            </a:r>
            <a:endParaRPr lang="de-CH"/>
          </a:p>
          <a:p>
            <a:pPr lvl="1"/>
            <a:r>
              <a:rPr lang="de-CH" dirty="0"/>
              <a:t>Second level</a:t>
            </a:r>
            <a:endParaRPr lang="de-CH"/>
          </a:p>
          <a:p>
            <a:pPr lvl="2"/>
            <a:r>
              <a:rPr lang="de-CH" dirty="0"/>
              <a:t>Third level</a:t>
            </a:r>
            <a:endParaRPr lang="de-CH"/>
          </a:p>
          <a:p>
            <a:pPr lvl="3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79096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A27F37-4AAD-450C-8838-DE5B9F07D8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de-CH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286A52-83BF-4684-B707-32690AD3C0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5666C-0F9A-44A4-B3AC-35B212491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Rectangle 6" descr="{&quot;templafy&quot;:{&quot;id&quot;:&quot;c6ae5403-b034-4188-8887-d43172a31f65&quot;}}">
            <a:extLst>
              <a:ext uri="{FF2B5EF4-FFF2-40B4-BE49-F238E27FC236}">
                <a16:creationId xmlns:a16="http://schemas.microsoft.com/office/drawing/2014/main" id="{D21A4773-433D-4BA4-8284-587A192E038E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27. März 2025</a:t>
            </a:r>
          </a:p>
        </p:txBody>
      </p:sp>
    </p:spTree>
    <p:extLst>
      <p:ext uri="{BB962C8B-B14F-4D97-AF65-F5344CB8AC3E}">
        <p14:creationId xmlns:p14="http://schemas.microsoft.com/office/powerpoint/2010/main" val="85152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2B100237-7431-49D0-8F7C-9E1F2717B96C}"/>
              </a:ext>
            </a:extLst>
          </p:cNvPr>
          <p:cNvSpPr/>
          <p:nvPr userDrawn="1"/>
        </p:nvSpPr>
        <p:spPr>
          <a:xfrm>
            <a:off x="5761585" y="1624745"/>
            <a:ext cx="2419577" cy="2689737"/>
          </a:xfrm>
          <a:custGeom>
            <a:avLst/>
            <a:gdLst>
              <a:gd name="connsiteX0" fmla="*/ 0 w 1861343"/>
              <a:gd name="connsiteY0" fmla="*/ 0 h 2329962"/>
              <a:gd name="connsiteX1" fmla="*/ 1861343 w 1861343"/>
              <a:gd name="connsiteY1" fmla="*/ 0 h 2329962"/>
              <a:gd name="connsiteX2" fmla="*/ 1861343 w 1861343"/>
              <a:gd name="connsiteY2" fmla="*/ 2329962 h 2329962"/>
              <a:gd name="connsiteX3" fmla="*/ 0 w 1861343"/>
              <a:gd name="connsiteY3" fmla="*/ 2329962 h 2329962"/>
              <a:gd name="connsiteX4" fmla="*/ 0 w 1861343"/>
              <a:gd name="connsiteY4" fmla="*/ 0 h 2329962"/>
              <a:gd name="connsiteX0" fmla="*/ 0 w 3408789"/>
              <a:gd name="connsiteY0" fmla="*/ 852854 h 2329962"/>
              <a:gd name="connsiteX1" fmla="*/ 3408789 w 3408789"/>
              <a:gd name="connsiteY1" fmla="*/ 0 h 2329962"/>
              <a:gd name="connsiteX2" fmla="*/ 3408789 w 3408789"/>
              <a:gd name="connsiteY2" fmla="*/ 2329962 h 2329962"/>
              <a:gd name="connsiteX3" fmla="*/ 1547446 w 3408789"/>
              <a:gd name="connsiteY3" fmla="*/ 2329962 h 2329962"/>
              <a:gd name="connsiteX4" fmla="*/ 0 w 3408789"/>
              <a:gd name="connsiteY4" fmla="*/ 852854 h 2329962"/>
              <a:gd name="connsiteX0" fmla="*/ 0 w 3408789"/>
              <a:gd name="connsiteY0" fmla="*/ 852854 h 3516924"/>
              <a:gd name="connsiteX1" fmla="*/ 3408789 w 3408789"/>
              <a:gd name="connsiteY1" fmla="*/ 0 h 3516924"/>
              <a:gd name="connsiteX2" fmla="*/ 3408789 w 3408789"/>
              <a:gd name="connsiteY2" fmla="*/ 2329962 h 3516924"/>
              <a:gd name="connsiteX3" fmla="*/ 483577 w 3408789"/>
              <a:gd name="connsiteY3" fmla="*/ 3516924 h 3516924"/>
              <a:gd name="connsiteX4" fmla="*/ 0 w 3408789"/>
              <a:gd name="connsiteY4" fmla="*/ 852854 h 3516924"/>
              <a:gd name="connsiteX0" fmla="*/ 0 w 3417582"/>
              <a:gd name="connsiteY0" fmla="*/ 852854 h 3789485"/>
              <a:gd name="connsiteX1" fmla="*/ 3408789 w 3417582"/>
              <a:gd name="connsiteY1" fmla="*/ 0 h 3789485"/>
              <a:gd name="connsiteX2" fmla="*/ 3417582 w 3417582"/>
              <a:gd name="connsiteY2" fmla="*/ 3789485 h 3789485"/>
              <a:gd name="connsiteX3" fmla="*/ 483577 w 3417582"/>
              <a:gd name="connsiteY3" fmla="*/ 3516924 h 3789485"/>
              <a:gd name="connsiteX4" fmla="*/ 0 w 3417582"/>
              <a:gd name="connsiteY4" fmla="*/ 852854 h 3789485"/>
              <a:gd name="connsiteX0" fmla="*/ 0 w 3417582"/>
              <a:gd name="connsiteY0" fmla="*/ 852854 h 3789485"/>
              <a:gd name="connsiteX1" fmla="*/ 3408789 w 3417582"/>
              <a:gd name="connsiteY1" fmla="*/ 0 h 3789485"/>
              <a:gd name="connsiteX2" fmla="*/ 3417582 w 3417582"/>
              <a:gd name="connsiteY2" fmla="*/ 3789485 h 3789485"/>
              <a:gd name="connsiteX3" fmla="*/ 501162 w 3417582"/>
              <a:gd name="connsiteY3" fmla="*/ 3570549 h 3789485"/>
              <a:gd name="connsiteX4" fmla="*/ 0 w 3417582"/>
              <a:gd name="connsiteY4" fmla="*/ 852854 h 3789485"/>
              <a:gd name="connsiteX0" fmla="*/ 0 w 3408789"/>
              <a:gd name="connsiteY0" fmla="*/ 852854 h 3852049"/>
              <a:gd name="connsiteX1" fmla="*/ 3408789 w 3408789"/>
              <a:gd name="connsiteY1" fmla="*/ 0 h 3852049"/>
              <a:gd name="connsiteX2" fmla="*/ 3399997 w 3408789"/>
              <a:gd name="connsiteY2" fmla="*/ 3852049 h 3852049"/>
              <a:gd name="connsiteX3" fmla="*/ 501162 w 3408789"/>
              <a:gd name="connsiteY3" fmla="*/ 3570549 h 3852049"/>
              <a:gd name="connsiteX4" fmla="*/ 0 w 3408789"/>
              <a:gd name="connsiteY4" fmla="*/ 852854 h 3852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8789" h="3852049">
                <a:moveTo>
                  <a:pt x="0" y="852854"/>
                </a:moveTo>
                <a:lnTo>
                  <a:pt x="3408789" y="0"/>
                </a:lnTo>
                <a:cubicBezTo>
                  <a:pt x="3405858" y="1284016"/>
                  <a:pt x="3402928" y="2568033"/>
                  <a:pt x="3399997" y="3852049"/>
                </a:cubicBezTo>
                <a:lnTo>
                  <a:pt x="501162" y="3570549"/>
                </a:lnTo>
                <a:lnTo>
                  <a:pt x="0" y="852854"/>
                </a:lnTo>
                <a:close/>
              </a:path>
            </a:pathLst>
          </a:cu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9714C5-06E3-4370-A728-9DC7B080DE43}"/>
              </a:ext>
            </a:extLst>
          </p:cNvPr>
          <p:cNvSpPr txBox="1"/>
          <p:nvPr userDrawn="1"/>
        </p:nvSpPr>
        <p:spPr>
          <a:xfrm>
            <a:off x="6787662" y="4613375"/>
            <a:ext cx="199756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dirty="0">
                <a:solidFill>
                  <a:schemeClr val="tx1"/>
                </a:solidFill>
              </a:rPr>
              <a:t>From </a:t>
            </a:r>
            <a:r>
              <a:rPr lang="de-CH" sz="1000" dirty="0" err="1">
                <a:solidFill>
                  <a:schemeClr val="tx1"/>
                </a:solidFill>
              </a:rPr>
              <a:t>insight</a:t>
            </a:r>
            <a:r>
              <a:rPr lang="de-CH" sz="1000" dirty="0">
                <a:solidFill>
                  <a:schemeClr val="tx1"/>
                </a:solidFill>
              </a:rPr>
              <a:t> </a:t>
            </a:r>
            <a:r>
              <a:rPr lang="de-CH" sz="1000" dirty="0" err="1">
                <a:solidFill>
                  <a:schemeClr val="tx1"/>
                </a:solidFill>
              </a:rPr>
              <a:t>to</a:t>
            </a:r>
            <a:r>
              <a:rPr lang="de-CH" sz="1000" dirty="0">
                <a:solidFill>
                  <a:schemeClr val="tx1"/>
                </a:solidFill>
              </a:rPr>
              <a:t> </a:t>
            </a:r>
            <a:r>
              <a:rPr lang="de-CH" sz="1000" dirty="0" err="1">
                <a:solidFill>
                  <a:schemeClr val="tx1"/>
                </a:solidFill>
              </a:rPr>
              <a:t>impact</a:t>
            </a:r>
            <a:r>
              <a:rPr lang="de-CH" sz="10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424181028" name="Rectangle 7" descr="{&quot;templafy&quot;:{&quot;id&quot;:&quot;a71650ca-b589-4fbb-9c82-cdb3364f504a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313025"/>
            <a:ext cx="2088000" cy="450000"/>
          </a:xfrm>
          <a:prstGeom prst="rect">
            <a:avLst/>
          </a:prstGeom>
        </p:spPr>
      </p:pic>
      <p:sp>
        <p:nvSpPr>
          <p:cNvPr id="13" name="Title 4">
            <a:extLst>
              <a:ext uri="{FF2B5EF4-FFF2-40B4-BE49-F238E27FC236}">
                <a16:creationId xmlns:a16="http://schemas.microsoft.com/office/drawing/2014/main" id="{77013848-41F0-44AD-9301-BEF9A1A48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13" y="1276350"/>
            <a:ext cx="4503600" cy="1942874"/>
          </a:xfrm>
        </p:spPr>
        <p:txBody>
          <a:bodyPr anchor="b"/>
          <a:lstStyle>
            <a:lvl1pPr>
              <a:lnSpc>
                <a:spcPts val="4200"/>
              </a:lnSpc>
              <a:defRPr sz="4000">
                <a:latin typeface="Gill Sans Nova Light" panose="020B0302020104020203" pitchFamily="34" charset="0"/>
              </a:defRPr>
            </a:lvl1pPr>
          </a:lstStyle>
          <a:p>
            <a:r>
              <a:rPr lang="de-CH" dirty="0"/>
              <a:t>Click to edit Master title style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245421C-670F-4227-B79D-994FE547F9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1027" y="3452115"/>
            <a:ext cx="3650486" cy="1027810"/>
          </a:xfrm>
        </p:spPr>
        <p:txBody>
          <a:bodyPr>
            <a:norm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/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Aft>
                <a:spcPts val="0"/>
              </a:spcAft>
              <a:buNone/>
              <a:defRPr sz="1600"/>
            </a:lvl3pPr>
            <a:lvl4pPr marL="0" indent="0">
              <a:spcAft>
                <a:spcPts val="0"/>
              </a:spcAft>
              <a:buNone/>
              <a:defRPr sz="1600"/>
            </a:lvl4pPr>
            <a:lvl5pPr marL="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CH" dirty="0"/>
              <a:t>Click to edit Master text styles</a:t>
            </a:r>
            <a:endParaRPr lang="de-CH"/>
          </a:p>
          <a:p>
            <a:pPr lvl="1"/>
            <a:r>
              <a:rPr lang="de-CH" dirty="0"/>
              <a:t>Second level</a:t>
            </a:r>
            <a:endParaRPr lang="de-CH"/>
          </a:p>
          <a:p>
            <a:pPr lvl="2"/>
            <a:r>
              <a:rPr lang="de-CH" dirty="0"/>
              <a:t>Third level</a:t>
            </a:r>
            <a:endParaRPr lang="de-CH"/>
          </a:p>
          <a:p>
            <a:pPr lvl="3"/>
            <a:endParaRPr lang="de-CH" dirty="0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334A812-F883-AF52-F92E-916B48E7D3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52800" y="447950"/>
            <a:ext cx="3404886" cy="3798786"/>
          </a:xfrm>
          <a:custGeom>
            <a:avLst/>
            <a:gdLst>
              <a:gd name="connsiteX0" fmla="*/ 0 w 3392932"/>
              <a:gd name="connsiteY0" fmla="*/ 0 h 3804762"/>
              <a:gd name="connsiteX1" fmla="*/ 3392932 w 3392932"/>
              <a:gd name="connsiteY1" fmla="*/ 0 h 3804762"/>
              <a:gd name="connsiteX2" fmla="*/ 3392932 w 3392932"/>
              <a:gd name="connsiteY2" fmla="*/ 3804762 h 3804762"/>
              <a:gd name="connsiteX3" fmla="*/ 0 w 3392932"/>
              <a:gd name="connsiteY3" fmla="*/ 3804762 h 3804762"/>
              <a:gd name="connsiteX4" fmla="*/ 0 w 3392932"/>
              <a:gd name="connsiteY4" fmla="*/ 0 h 3804762"/>
              <a:gd name="connsiteX0" fmla="*/ 741082 w 3392932"/>
              <a:gd name="connsiteY0" fmla="*/ 753035 h 3804762"/>
              <a:gd name="connsiteX1" fmla="*/ 3392932 w 3392932"/>
              <a:gd name="connsiteY1" fmla="*/ 0 h 3804762"/>
              <a:gd name="connsiteX2" fmla="*/ 3392932 w 3392932"/>
              <a:gd name="connsiteY2" fmla="*/ 3804762 h 3804762"/>
              <a:gd name="connsiteX3" fmla="*/ 0 w 3392932"/>
              <a:gd name="connsiteY3" fmla="*/ 3804762 h 3804762"/>
              <a:gd name="connsiteX4" fmla="*/ 741082 w 3392932"/>
              <a:gd name="connsiteY4" fmla="*/ 753035 h 3804762"/>
              <a:gd name="connsiteX0" fmla="*/ 0 w 2651850"/>
              <a:gd name="connsiteY0" fmla="*/ 753035 h 3804762"/>
              <a:gd name="connsiteX1" fmla="*/ 2651850 w 2651850"/>
              <a:gd name="connsiteY1" fmla="*/ 0 h 3804762"/>
              <a:gd name="connsiteX2" fmla="*/ 2651850 w 2651850"/>
              <a:gd name="connsiteY2" fmla="*/ 3804762 h 3804762"/>
              <a:gd name="connsiteX3" fmla="*/ 29883 w 2651850"/>
              <a:gd name="connsiteY3" fmla="*/ 3380433 h 3804762"/>
              <a:gd name="connsiteX4" fmla="*/ 0 w 2651850"/>
              <a:gd name="connsiteY4" fmla="*/ 753035 h 3804762"/>
              <a:gd name="connsiteX0" fmla="*/ 239058 w 2890908"/>
              <a:gd name="connsiteY0" fmla="*/ 753035 h 3804762"/>
              <a:gd name="connsiteX1" fmla="*/ 2890908 w 2890908"/>
              <a:gd name="connsiteY1" fmla="*/ 0 h 3804762"/>
              <a:gd name="connsiteX2" fmla="*/ 2890908 w 2890908"/>
              <a:gd name="connsiteY2" fmla="*/ 3804762 h 3804762"/>
              <a:gd name="connsiteX3" fmla="*/ 0 w 2890908"/>
              <a:gd name="connsiteY3" fmla="*/ 3517892 h 3804762"/>
              <a:gd name="connsiteX4" fmla="*/ 239058 w 2890908"/>
              <a:gd name="connsiteY4" fmla="*/ 753035 h 3804762"/>
              <a:gd name="connsiteX0" fmla="*/ 0 w 3410862"/>
              <a:gd name="connsiteY0" fmla="*/ 842682 h 3804762"/>
              <a:gd name="connsiteX1" fmla="*/ 3410862 w 3410862"/>
              <a:gd name="connsiteY1" fmla="*/ 0 h 3804762"/>
              <a:gd name="connsiteX2" fmla="*/ 3410862 w 3410862"/>
              <a:gd name="connsiteY2" fmla="*/ 3804762 h 3804762"/>
              <a:gd name="connsiteX3" fmla="*/ 519954 w 3410862"/>
              <a:gd name="connsiteY3" fmla="*/ 3517892 h 3804762"/>
              <a:gd name="connsiteX4" fmla="*/ 0 w 3410862"/>
              <a:gd name="connsiteY4" fmla="*/ 842682 h 3804762"/>
              <a:gd name="connsiteX0" fmla="*/ 0 w 3410862"/>
              <a:gd name="connsiteY0" fmla="*/ 842682 h 3517892"/>
              <a:gd name="connsiteX1" fmla="*/ 3410862 w 3410862"/>
              <a:gd name="connsiteY1" fmla="*/ 0 h 3517892"/>
              <a:gd name="connsiteX2" fmla="*/ 3034344 w 3410862"/>
              <a:gd name="connsiteY2" fmla="*/ 3398362 h 3517892"/>
              <a:gd name="connsiteX3" fmla="*/ 519954 w 3410862"/>
              <a:gd name="connsiteY3" fmla="*/ 3517892 h 3517892"/>
              <a:gd name="connsiteX4" fmla="*/ 0 w 3410862"/>
              <a:gd name="connsiteY4" fmla="*/ 842682 h 3517892"/>
              <a:gd name="connsiteX0" fmla="*/ 0 w 3410862"/>
              <a:gd name="connsiteY0" fmla="*/ 842682 h 3774879"/>
              <a:gd name="connsiteX1" fmla="*/ 3410862 w 3410862"/>
              <a:gd name="connsiteY1" fmla="*/ 0 h 3774879"/>
              <a:gd name="connsiteX2" fmla="*/ 3410862 w 3410862"/>
              <a:gd name="connsiteY2" fmla="*/ 3774879 h 3774879"/>
              <a:gd name="connsiteX3" fmla="*/ 519954 w 3410862"/>
              <a:gd name="connsiteY3" fmla="*/ 3517892 h 3774879"/>
              <a:gd name="connsiteX4" fmla="*/ 0 w 3410862"/>
              <a:gd name="connsiteY4" fmla="*/ 842682 h 3774879"/>
              <a:gd name="connsiteX0" fmla="*/ 0 w 3410862"/>
              <a:gd name="connsiteY0" fmla="*/ 842682 h 3810738"/>
              <a:gd name="connsiteX1" fmla="*/ 3410862 w 3410862"/>
              <a:gd name="connsiteY1" fmla="*/ 0 h 3810738"/>
              <a:gd name="connsiteX2" fmla="*/ 3404886 w 3410862"/>
              <a:gd name="connsiteY2" fmla="*/ 3810738 h 3810738"/>
              <a:gd name="connsiteX3" fmla="*/ 519954 w 3410862"/>
              <a:gd name="connsiteY3" fmla="*/ 3517892 h 3810738"/>
              <a:gd name="connsiteX4" fmla="*/ 0 w 3410862"/>
              <a:gd name="connsiteY4" fmla="*/ 842682 h 3810738"/>
              <a:gd name="connsiteX0" fmla="*/ 0 w 3404886"/>
              <a:gd name="connsiteY0" fmla="*/ 280894 h 3248950"/>
              <a:gd name="connsiteX1" fmla="*/ 3135945 w 3404886"/>
              <a:gd name="connsiteY1" fmla="*/ 0 h 3248950"/>
              <a:gd name="connsiteX2" fmla="*/ 3404886 w 3404886"/>
              <a:gd name="connsiteY2" fmla="*/ 3248950 h 3248950"/>
              <a:gd name="connsiteX3" fmla="*/ 519954 w 3404886"/>
              <a:gd name="connsiteY3" fmla="*/ 2956104 h 3248950"/>
              <a:gd name="connsiteX4" fmla="*/ 0 w 3404886"/>
              <a:gd name="connsiteY4" fmla="*/ 280894 h 3248950"/>
              <a:gd name="connsiteX0" fmla="*/ 0 w 3404886"/>
              <a:gd name="connsiteY0" fmla="*/ 830730 h 3798786"/>
              <a:gd name="connsiteX1" fmla="*/ 3404886 w 3404886"/>
              <a:gd name="connsiteY1" fmla="*/ 0 h 3798786"/>
              <a:gd name="connsiteX2" fmla="*/ 3404886 w 3404886"/>
              <a:gd name="connsiteY2" fmla="*/ 3798786 h 3798786"/>
              <a:gd name="connsiteX3" fmla="*/ 519954 w 3404886"/>
              <a:gd name="connsiteY3" fmla="*/ 3505940 h 3798786"/>
              <a:gd name="connsiteX4" fmla="*/ 0 w 3404886"/>
              <a:gd name="connsiteY4" fmla="*/ 830730 h 379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4886" h="3798786">
                <a:moveTo>
                  <a:pt x="0" y="830730"/>
                </a:moveTo>
                <a:lnTo>
                  <a:pt x="3404886" y="0"/>
                </a:lnTo>
                <a:lnTo>
                  <a:pt x="3404886" y="3798786"/>
                </a:lnTo>
                <a:lnTo>
                  <a:pt x="519954" y="3505940"/>
                </a:lnTo>
                <a:lnTo>
                  <a:pt x="0" y="8307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44516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skating, building, ramp, board&#10;&#10;Description automatically generated">
            <a:extLst>
              <a:ext uri="{FF2B5EF4-FFF2-40B4-BE49-F238E27FC236}">
                <a16:creationId xmlns:a16="http://schemas.microsoft.com/office/drawing/2014/main" id="{71655C6F-D683-4181-8A76-C2CF9E2F41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63"/>
          <a:stretch/>
        </p:blipFill>
        <p:spPr>
          <a:xfrm>
            <a:off x="5963683" y="0"/>
            <a:ext cx="3180318" cy="5143500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FAFF1B-D695-4F04-8B58-692674CF4A5C}"/>
              </a:ext>
            </a:extLst>
          </p:cNvPr>
          <p:cNvSpPr>
            <a:spLocks noChangeAspect="1"/>
          </p:cNvSpPr>
          <p:nvPr userDrawn="1"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9D5294-8509-42D7-B32F-8FB3BCBBB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76238"/>
            <a:ext cx="5464509" cy="675727"/>
          </a:xfrm>
        </p:spPr>
        <p:txBody>
          <a:bodyPr/>
          <a:lstStyle>
            <a:lvl1pPr>
              <a:lnSpc>
                <a:spcPts val="4400"/>
              </a:lnSpc>
              <a:defRPr sz="4000">
                <a:latin typeface="Gill Sans Nova Light" panose="020B0302020104020203" pitchFamily="34" charset="0"/>
              </a:defRPr>
            </a:lvl1pPr>
          </a:lstStyle>
          <a:p>
            <a:r>
              <a:rPr lang="de-CH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3237B-A6D8-401E-A0E8-75ED37DDC0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276350"/>
            <a:ext cx="5000404" cy="3203575"/>
          </a:xfrm>
        </p:spPr>
        <p:txBody>
          <a:bodyPr>
            <a:normAutofit/>
          </a:bodyPr>
          <a:lstStyle>
            <a:lvl1pPr marL="396000" indent="-396000">
              <a:spcAft>
                <a:spcPts val="600"/>
              </a:spcAft>
              <a:buFont typeface="+mj-lt"/>
              <a:buAutoNum type="arabicPeriod"/>
              <a:defRPr sz="1600"/>
            </a:lvl1pPr>
            <a:lvl2pPr marL="720000" indent="-288000">
              <a:spcAft>
                <a:spcPts val="400"/>
              </a:spcAft>
              <a:buFont typeface="Arial" panose="020B0604020202020204" pitchFamily="34" charset="0"/>
              <a:buChar char="‒"/>
              <a:defRPr sz="1600"/>
            </a:lvl2pPr>
            <a:lvl3pPr marL="1008000" indent="-288000">
              <a:spcAft>
                <a:spcPts val="400"/>
              </a:spcAft>
              <a:buSzPct val="110000"/>
              <a:buFont typeface="Arial" panose="020B0604020202020204" pitchFamily="34" charset="0"/>
              <a:buChar char="•"/>
              <a:defRPr sz="1600"/>
            </a:lvl3pPr>
            <a:lvl4pPr marL="1296000" indent="-288000">
              <a:spcAft>
                <a:spcPts val="400"/>
              </a:spcAft>
              <a:buFont typeface="Arial" panose="020B0604020202020204" pitchFamily="34" charset="0"/>
              <a:buChar char="◦"/>
              <a:defRPr sz="1600"/>
            </a:lvl4pPr>
            <a:lvl5pPr marL="1296000" indent="-288000">
              <a:spcAft>
                <a:spcPts val="400"/>
              </a:spcAft>
              <a:buFont typeface="Arial" panose="020B0604020202020204" pitchFamily="34" charset="0"/>
              <a:buChar char="◦"/>
              <a:defRPr sz="1600"/>
            </a:lvl5pPr>
            <a:lvl6pPr marL="1296000" indent="-288000">
              <a:defRPr sz="1600"/>
            </a:lvl6pPr>
            <a:lvl7pPr marL="1296000" indent="-288000">
              <a:defRPr sz="1600"/>
            </a:lvl7pPr>
            <a:lvl8pPr marL="1296000" indent="-288000">
              <a:defRPr sz="1600"/>
            </a:lvl8pPr>
            <a:lvl9pPr marL="1296000" indent="-288000">
              <a:defRPr sz="1600"/>
            </a:lvl9pPr>
          </a:lstStyle>
          <a:p>
            <a:pPr lvl="0"/>
            <a:r>
              <a:rPr lang="de-CH" dirty="0"/>
              <a:t>Click to edit Master text styles</a:t>
            </a:r>
            <a:endParaRPr lang="de-CH"/>
          </a:p>
          <a:p>
            <a:pPr lvl="1"/>
            <a:r>
              <a:rPr lang="de-CH" dirty="0" err="1"/>
              <a:t>Zweite</a:t>
            </a:r>
            <a:r>
              <a:rPr lang="de-CH" dirty="0"/>
              <a:t> Ebene</a:t>
            </a:r>
            <a:endParaRPr lang="de-CH"/>
          </a:p>
          <a:p>
            <a:pPr lvl="2"/>
            <a:r>
              <a:rPr lang="de-CH" dirty="0" err="1"/>
              <a:t>Dritte</a:t>
            </a:r>
            <a:r>
              <a:rPr lang="de-CH" dirty="0"/>
              <a:t> Ebene</a:t>
            </a:r>
            <a:endParaRPr lang="de-CH"/>
          </a:p>
          <a:p>
            <a:pPr lvl="3"/>
            <a:r>
              <a:rPr lang="de-CH" dirty="0" err="1"/>
              <a:t>Vierte</a:t>
            </a:r>
            <a:r>
              <a:rPr lang="de-CH" dirty="0"/>
              <a:t> Ebene</a:t>
            </a:r>
            <a:endParaRPr lang="de-CH"/>
          </a:p>
          <a:p>
            <a:pPr lvl="4"/>
            <a:r>
              <a:rPr lang="de-CH" dirty="0" err="1"/>
              <a:t>Fünfte</a:t>
            </a:r>
            <a:r>
              <a:rPr lang="de-CH" dirty="0"/>
              <a:t> Ebene</a:t>
            </a:r>
            <a:endParaRPr lang="de-CH"/>
          </a:p>
          <a:p>
            <a:pPr lvl="5"/>
            <a:r>
              <a:rPr lang="de-CH" dirty="0" err="1"/>
              <a:t>Sechste</a:t>
            </a:r>
            <a:r>
              <a:rPr lang="de-CH" dirty="0"/>
              <a:t> Ebene</a:t>
            </a:r>
            <a:endParaRPr lang="de-CH"/>
          </a:p>
          <a:p>
            <a:pPr lvl="6"/>
            <a:r>
              <a:rPr lang="de-CH" dirty="0" err="1"/>
              <a:t>Siebte</a:t>
            </a:r>
            <a:r>
              <a:rPr lang="de-CH" dirty="0"/>
              <a:t> Ebene</a:t>
            </a:r>
            <a:endParaRPr lang="de-CH"/>
          </a:p>
          <a:p>
            <a:pPr lvl="7"/>
            <a:r>
              <a:rPr lang="de-CH" dirty="0" err="1"/>
              <a:t>Achte</a:t>
            </a:r>
            <a:r>
              <a:rPr lang="de-CH" dirty="0"/>
              <a:t> Ebene</a:t>
            </a:r>
            <a:endParaRPr lang="de-CH"/>
          </a:p>
          <a:p>
            <a:pPr lvl="8"/>
            <a:r>
              <a:rPr lang="de-CH" dirty="0" err="1"/>
              <a:t>Neunte</a:t>
            </a:r>
            <a:r>
              <a:rPr lang="de-CH" dirty="0"/>
              <a:t> Ebene</a:t>
            </a:r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4CDDE-58C2-4810-8B30-D17CF249E28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Rectangle 7" descr="{&quot;templafy&quot;:{&quot;id&quot;:&quot;88d933ec-77ce-45d4-a11f-606d1629ffdc&quot;}}">
            <a:extLst>
              <a:ext uri="{FF2B5EF4-FFF2-40B4-BE49-F238E27FC236}">
                <a16:creationId xmlns:a16="http://schemas.microsoft.com/office/drawing/2014/main" id="{E6F37757-2E2F-45B4-8E6C-0B6588D2DCE2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27. März 2025</a:t>
            </a:r>
          </a:p>
        </p:txBody>
      </p:sp>
      <p:sp>
        <p:nvSpPr>
          <p:cNvPr id="10" name="Rectangle 9" descr="{&quot;templafy&quot;:{&quot;id&quot;:&quot;aee33456-a482-42dd-a746-84aca409487a&quot;}}">
            <a:extLst>
              <a:ext uri="{FF2B5EF4-FFF2-40B4-BE49-F238E27FC236}">
                <a16:creationId xmlns:a16="http://schemas.microsoft.com/office/drawing/2014/main" id="{AA1C14F3-85E4-47DF-A8F9-0A6C945C6727}"/>
              </a:ext>
            </a:extLst>
          </p:cNvPr>
          <p:cNvSpPr/>
          <p:nvPr userDrawn="1"/>
        </p:nvSpPr>
        <p:spPr>
          <a:xfrm>
            <a:off x="2516261" y="4767263"/>
            <a:ext cx="3307023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Foresight-bestimmte Learning Journeys</a:t>
            </a:r>
          </a:p>
        </p:txBody>
      </p:sp>
      <p:pic>
        <p:nvPicPr>
          <p:cNvPr id="367143003" name="Rectangle 10" descr="{&quot;templafy&quot;:{&quot;id&quot;:&quot;ddd91a6d-7749-4027-90a2-6f7b3f62667a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75" y="4668427"/>
            <a:ext cx="964800" cy="208800"/>
          </a:xfrm>
          <a:prstGeom prst="rect">
            <a:avLst/>
          </a:prstGeom>
        </p:spPr>
      </p:pic>
      <p:sp>
        <p:nvSpPr>
          <p:cNvPr id="13" name="Rectangle 12" descr="{&quot;templafy&quot;:{&quot;id&quot;:&quot;be196b7e-3e1e-4280-bb37-e1e7f1c14fc8&quot;}}" hidden="1">
            <a:extLst>
              <a:ext uri="{FF2B5EF4-FFF2-40B4-BE49-F238E27FC236}">
                <a16:creationId xmlns:a16="http://schemas.microsoft.com/office/drawing/2014/main" id="{829DC8B1-9D54-4E8C-B174-7B9355FD57F9}"/>
              </a:ext>
            </a:extLst>
          </p:cNvPr>
          <p:cNvSpPr/>
          <p:nvPr userDrawn="1"/>
        </p:nvSpPr>
        <p:spPr>
          <a:xfrm>
            <a:off x="358775" y="4768290"/>
            <a:ext cx="2569063" cy="188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u="none" dirty="0">
                <a:solidFill>
                  <a:schemeClr val="tx1"/>
                </a:solidFill>
              </a:rPr>
              <a:t>Universität St.Gallen (HSG)</a:t>
            </a:r>
          </a:p>
        </p:txBody>
      </p:sp>
    </p:spTree>
    <p:extLst>
      <p:ext uri="{BB962C8B-B14F-4D97-AF65-F5344CB8AC3E}">
        <p14:creationId xmlns:p14="http://schemas.microsoft.com/office/powerpoint/2010/main" val="234139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B88CA-EB6E-49E8-8E20-86448C522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000" y="376238"/>
            <a:ext cx="7237225" cy="2496171"/>
          </a:xfrm>
        </p:spPr>
        <p:txBody>
          <a:bodyPr anchor="b">
            <a:normAutofit/>
          </a:bodyPr>
          <a:lstStyle>
            <a:lvl1pPr marL="0" indent="0" algn="l">
              <a:lnSpc>
                <a:spcPts val="5200"/>
              </a:lnSpc>
              <a:buFont typeface="+mj-lt"/>
              <a:buNone/>
              <a:defRPr sz="5000">
                <a:solidFill>
                  <a:schemeClr val="bg2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82261-379D-435B-BB30-A2A9B6CF3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8000" y="3001618"/>
            <a:ext cx="6025617" cy="147830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A3A5247-554A-42FF-BCCF-A11D65465AA4}"/>
              </a:ext>
            </a:extLst>
          </p:cNvPr>
          <p:cNvSpPr>
            <a:spLocks noChangeAspect="1"/>
          </p:cNvSpPr>
          <p:nvPr userDrawn="1"/>
        </p:nvSpPr>
        <p:spPr>
          <a:xfrm>
            <a:off x="4572001" y="3166310"/>
            <a:ext cx="4572000" cy="5009983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67247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DC68F798-C07C-4BF8-8573-0552735B83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B88CA-EB6E-49E8-8E20-86448C522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000" y="376238"/>
            <a:ext cx="7237225" cy="2496171"/>
          </a:xfrm>
        </p:spPr>
        <p:txBody>
          <a:bodyPr anchor="b">
            <a:normAutofit/>
          </a:bodyPr>
          <a:lstStyle>
            <a:lvl1pPr marL="0" indent="0" algn="l">
              <a:lnSpc>
                <a:spcPts val="5200"/>
              </a:lnSpc>
              <a:buFont typeface="+mj-lt"/>
              <a:buNone/>
              <a:defRPr sz="50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82261-379D-435B-BB30-A2A9B6CF3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8000" y="3001618"/>
            <a:ext cx="6025617" cy="147830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113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543F47-BCA1-4586-9B7A-452F67C480C8}"/>
              </a:ext>
            </a:extLst>
          </p:cNvPr>
          <p:cNvSpPr>
            <a:spLocks noChangeAspect="1"/>
          </p:cNvSpPr>
          <p:nvPr userDrawn="1"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7A6B4-FE62-49DA-AB92-A00E16DDD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276349"/>
            <a:ext cx="4122738" cy="3203576"/>
          </a:xfrm>
        </p:spPr>
        <p:txBody>
          <a:bodyPr>
            <a:normAutofit/>
          </a:bodyPr>
          <a:lstStyle/>
          <a:p>
            <a:pPr lvl="0"/>
            <a:r>
              <a:rPr lang="de-CH" dirty="0"/>
              <a:t>Click to edit Master text styles</a:t>
            </a:r>
            <a:endParaRPr lang="de-CH"/>
          </a:p>
          <a:p>
            <a:pPr lvl="1"/>
            <a:r>
              <a:rPr lang="de-CH" dirty="0"/>
              <a:t>Second level</a:t>
            </a:r>
            <a:endParaRPr lang="de-CH"/>
          </a:p>
          <a:p>
            <a:pPr lvl="2"/>
            <a:r>
              <a:rPr lang="de-CH" dirty="0"/>
              <a:t>Third level</a:t>
            </a:r>
            <a:endParaRPr lang="de-CH"/>
          </a:p>
          <a:p>
            <a:pPr lvl="3"/>
            <a:r>
              <a:rPr lang="de-CH" dirty="0"/>
              <a:t>Fourth level</a:t>
            </a:r>
            <a:endParaRPr lang="de-CH"/>
          </a:p>
          <a:p>
            <a:pPr lvl="4"/>
            <a:r>
              <a:rPr lang="de-CH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DB25E-F340-4288-90DE-3831A8F49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2487" y="1276350"/>
            <a:ext cx="4122737" cy="3203575"/>
          </a:xfrm>
        </p:spPr>
        <p:txBody>
          <a:bodyPr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de-CH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CF5E38-DB35-4A9B-8D0E-E97D18CDB2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5" name="Rectangle 14" descr="{&quot;templafy&quot;:{&quot;id&quot;:&quot;39b7bfff-9abb-4eb0-8678-9594aa0431f8&quot;}}">
            <a:extLst>
              <a:ext uri="{FF2B5EF4-FFF2-40B4-BE49-F238E27FC236}">
                <a16:creationId xmlns:a16="http://schemas.microsoft.com/office/drawing/2014/main" id="{6247B37A-A555-44A3-BECD-66BD8151E865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27. März 2025</a:t>
            </a:r>
          </a:p>
        </p:txBody>
      </p:sp>
      <p:pic>
        <p:nvPicPr>
          <p:cNvPr id="1952356898" name="Rectangle 4" descr="{&quot;templafy&quot;:{&quot;id&quot;:&quot;cfefce30-22c6-4a41-a728-a19d0726b8ef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4668427"/>
            <a:ext cx="964800" cy="208800"/>
          </a:xfrm>
          <a:prstGeom prst="rect">
            <a:avLst/>
          </a:prstGeom>
        </p:spPr>
      </p:pic>
      <p:sp>
        <p:nvSpPr>
          <p:cNvPr id="6" name="Rectangle 5" descr="{&quot;templafy&quot;:{&quot;id&quot;:&quot;25ca9f5c-5099-4a86-8fec-11502838cf71&quot;}}">
            <a:extLst>
              <a:ext uri="{FF2B5EF4-FFF2-40B4-BE49-F238E27FC236}">
                <a16:creationId xmlns:a16="http://schemas.microsoft.com/office/drawing/2014/main" id="{4E03CCCD-CB66-429F-BC77-64B5370808F2}"/>
              </a:ext>
            </a:extLst>
          </p:cNvPr>
          <p:cNvSpPr/>
          <p:nvPr userDrawn="1"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Foresight-bestimmte Learning Journeys</a:t>
            </a:r>
          </a:p>
        </p:txBody>
      </p:sp>
      <p:sp>
        <p:nvSpPr>
          <p:cNvPr id="7" name="Rectangle 6" descr="{&quot;templafy&quot;:{&quot;id&quot;:&quot;54398837-b000-4398-a7a7-0d0ef9a57292&quot;}}" hidden="1">
            <a:extLst>
              <a:ext uri="{FF2B5EF4-FFF2-40B4-BE49-F238E27FC236}">
                <a16:creationId xmlns:a16="http://schemas.microsoft.com/office/drawing/2014/main" id="{B915E154-BDC4-452C-BDE7-882BE349B509}"/>
              </a:ext>
            </a:extLst>
          </p:cNvPr>
          <p:cNvSpPr/>
          <p:nvPr userDrawn="1"/>
        </p:nvSpPr>
        <p:spPr>
          <a:xfrm>
            <a:off x="358775" y="4768290"/>
            <a:ext cx="2569063" cy="188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u="none" dirty="0">
                <a:solidFill>
                  <a:schemeClr val="tx1"/>
                </a:solidFill>
              </a:rPr>
              <a:t>Universität St.Gallen (HSG)</a:t>
            </a:r>
          </a:p>
        </p:txBody>
      </p:sp>
    </p:spTree>
    <p:extLst>
      <p:ext uri="{BB962C8B-B14F-4D97-AF65-F5344CB8AC3E}">
        <p14:creationId xmlns:p14="http://schemas.microsoft.com/office/powerpoint/2010/main" val="85054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FAFF1B-D695-4F04-8B58-692674CF4A5C}"/>
              </a:ext>
            </a:extLst>
          </p:cNvPr>
          <p:cNvSpPr>
            <a:spLocks noChangeAspect="1"/>
          </p:cNvSpPr>
          <p:nvPr userDrawn="1"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9D5294-8509-42D7-B32F-8FB3BCBB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DFF60-9E69-4915-A0DD-67FF25328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CH" dirty="0"/>
              <a:t>Click to edit Master text styles</a:t>
            </a:r>
            <a:endParaRPr lang="de-CH"/>
          </a:p>
          <a:p>
            <a:pPr lvl="1"/>
            <a:r>
              <a:rPr lang="de-CH" dirty="0"/>
              <a:t>Second level</a:t>
            </a:r>
            <a:endParaRPr lang="de-CH"/>
          </a:p>
          <a:p>
            <a:pPr lvl="2"/>
            <a:r>
              <a:rPr lang="de-CH" dirty="0"/>
              <a:t>Third level</a:t>
            </a:r>
            <a:endParaRPr lang="de-CH"/>
          </a:p>
          <a:p>
            <a:pPr lvl="3"/>
            <a:r>
              <a:rPr lang="de-CH" dirty="0"/>
              <a:t>Fourth level</a:t>
            </a:r>
            <a:endParaRPr lang="de-CH"/>
          </a:p>
          <a:p>
            <a:pPr lvl="4"/>
            <a:r>
              <a:rPr lang="de-CH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CB9FAC9-1E0D-44F5-8B7F-C8D103F40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0473" y="4767263"/>
            <a:ext cx="214752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559FC98-AF75-4A00-A03C-DF9FEBF6BCB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1" name="Rectangle 10" descr="{&quot;templafy&quot;:{&quot;id&quot;:&quot;3641f27e-8461-4e26-8319-c3a2f85b2535&quot;}}">
            <a:extLst>
              <a:ext uri="{FF2B5EF4-FFF2-40B4-BE49-F238E27FC236}">
                <a16:creationId xmlns:a16="http://schemas.microsoft.com/office/drawing/2014/main" id="{47453508-BA4F-4ACB-B108-B3791E88CD55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27. März 2025</a:t>
            </a:r>
          </a:p>
        </p:txBody>
      </p:sp>
      <p:pic>
        <p:nvPicPr>
          <p:cNvPr id="373857935" name="Rectangle 11" descr="{&quot;templafy&quot;:{&quot;id&quot;:&quot;93173ad8-17d6-4a56-a439-dc30901f13a1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4668427"/>
            <a:ext cx="964800" cy="208800"/>
          </a:xfrm>
          <a:prstGeom prst="rect">
            <a:avLst/>
          </a:prstGeom>
        </p:spPr>
      </p:pic>
      <p:sp>
        <p:nvSpPr>
          <p:cNvPr id="13" name="Rectangle 12" descr="{&quot;templafy&quot;:{&quot;id&quot;:&quot;30851fdf-0b13-4ec1-99c1-c5af60875968&quot;}}">
            <a:extLst>
              <a:ext uri="{FF2B5EF4-FFF2-40B4-BE49-F238E27FC236}">
                <a16:creationId xmlns:a16="http://schemas.microsoft.com/office/drawing/2014/main" id="{B5B29C83-7B2A-4E20-895A-585B8348684F}"/>
              </a:ext>
            </a:extLst>
          </p:cNvPr>
          <p:cNvSpPr/>
          <p:nvPr userDrawn="1"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Foresight-bestimmte Learning Journeys</a:t>
            </a:r>
          </a:p>
        </p:txBody>
      </p:sp>
      <p:sp>
        <p:nvSpPr>
          <p:cNvPr id="9" name="Rectangle 8" descr="{&quot;templafy&quot;:{&quot;id&quot;:&quot;a8e16d69-8f07-4c9e-99bc-7ae8541e5a0f&quot;}}" hidden="1">
            <a:extLst>
              <a:ext uri="{FF2B5EF4-FFF2-40B4-BE49-F238E27FC236}">
                <a16:creationId xmlns:a16="http://schemas.microsoft.com/office/drawing/2014/main" id="{2B2F7145-7DCA-4B3F-A8AE-07622CB5DF8E}"/>
              </a:ext>
            </a:extLst>
          </p:cNvPr>
          <p:cNvSpPr/>
          <p:nvPr userDrawn="1"/>
        </p:nvSpPr>
        <p:spPr>
          <a:xfrm>
            <a:off x="358775" y="4768290"/>
            <a:ext cx="2569063" cy="188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u="none" dirty="0">
                <a:solidFill>
                  <a:schemeClr val="tx1"/>
                </a:solidFill>
              </a:rPr>
              <a:t>Universität St.Gallen (HSG)</a:t>
            </a:r>
          </a:p>
        </p:txBody>
      </p:sp>
    </p:spTree>
    <p:extLst>
      <p:ext uri="{BB962C8B-B14F-4D97-AF65-F5344CB8AC3E}">
        <p14:creationId xmlns:p14="http://schemas.microsoft.com/office/powerpoint/2010/main" val="415411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B4469C7-7D0E-49E1-8F7D-6E7D287176ED}"/>
              </a:ext>
            </a:extLst>
          </p:cNvPr>
          <p:cNvSpPr>
            <a:spLocks noChangeAspect="1"/>
          </p:cNvSpPr>
          <p:nvPr userDrawn="1"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794AC-1E69-4E4D-9E6D-26F34827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547A73-96B4-4B49-A320-28015EA72F8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774" y="1276350"/>
            <a:ext cx="4213225" cy="3203576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3F6FA5C-D25E-4346-815E-CF6B33F724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1276350"/>
            <a:ext cx="4213225" cy="3203575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  <p:sp>
        <p:nvSpPr>
          <p:cNvPr id="12" name="Rectangle 11" descr="{&quot;templafy&quot;:{&quot;id&quot;:&quot;b937b06e-a80c-4c96-abaf-c1931fc559e1&quot;}}">
            <a:extLst>
              <a:ext uri="{FF2B5EF4-FFF2-40B4-BE49-F238E27FC236}">
                <a16:creationId xmlns:a16="http://schemas.microsoft.com/office/drawing/2014/main" id="{A6CE9D3B-0E1D-4168-8639-F0D1F5FF77B1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27. März 2025</a:t>
            </a:r>
          </a:p>
        </p:txBody>
      </p:sp>
      <p:pic>
        <p:nvPicPr>
          <p:cNvPr id="2064699305" name="Rectangle 13" descr="{&quot;templafy&quot;:{&quot;id&quot;:&quot;f3afd463-fac4-4160-b876-6134d362cc3b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4668427"/>
            <a:ext cx="964800" cy="208800"/>
          </a:xfrm>
          <a:prstGeom prst="rect">
            <a:avLst/>
          </a:prstGeom>
        </p:spPr>
      </p:pic>
      <p:sp>
        <p:nvSpPr>
          <p:cNvPr id="13" name="Rectangle 12" descr="{&quot;templafy&quot;:{&quot;id&quot;:&quot;74266609-1c5a-4426-8b7a-60ed7edc4ca7&quot;}}">
            <a:extLst>
              <a:ext uri="{FF2B5EF4-FFF2-40B4-BE49-F238E27FC236}">
                <a16:creationId xmlns:a16="http://schemas.microsoft.com/office/drawing/2014/main" id="{D1217118-5A25-4DE0-99F7-B3460244BBBE}"/>
              </a:ext>
            </a:extLst>
          </p:cNvPr>
          <p:cNvSpPr/>
          <p:nvPr userDrawn="1"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dirty="0">
                <a:solidFill>
                  <a:schemeClr val="tx1"/>
                </a:solidFill>
              </a:rPr>
              <a:t>Foresight-bestimmte Learning Journeys</a:t>
            </a:r>
          </a:p>
        </p:txBody>
      </p:sp>
      <p:sp>
        <p:nvSpPr>
          <p:cNvPr id="15" name="Rectangle 14" descr="{&quot;templafy&quot;:{&quot;id&quot;:&quot;45c67fbc-991d-4fab-b5b1-e66b89c1d434&quot;}}" hidden="1">
            <a:extLst>
              <a:ext uri="{FF2B5EF4-FFF2-40B4-BE49-F238E27FC236}">
                <a16:creationId xmlns:a16="http://schemas.microsoft.com/office/drawing/2014/main" id="{544AC9A2-9666-4133-BC67-BE44B6459332}"/>
              </a:ext>
            </a:extLst>
          </p:cNvPr>
          <p:cNvSpPr/>
          <p:nvPr userDrawn="1"/>
        </p:nvSpPr>
        <p:spPr>
          <a:xfrm>
            <a:off x="358775" y="4768290"/>
            <a:ext cx="2569063" cy="188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u="none" dirty="0">
                <a:solidFill>
                  <a:schemeClr val="tx1"/>
                </a:solidFill>
              </a:rPr>
              <a:t>Universität St.Gallen (HSG)</a:t>
            </a:r>
          </a:p>
        </p:txBody>
      </p:sp>
    </p:spTree>
    <p:extLst>
      <p:ext uri="{BB962C8B-B14F-4D97-AF65-F5344CB8AC3E}">
        <p14:creationId xmlns:p14="http://schemas.microsoft.com/office/powerpoint/2010/main" val="3479676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501321-794C-47B8-ABDC-7DAF88C9D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76238"/>
            <a:ext cx="8426450" cy="60966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CH"/>
              <a:t>Click to edit Master title style</a:t>
            </a:r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F94A2-50F8-430F-B46C-2D50472D7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5" y="1276350"/>
            <a:ext cx="8426450" cy="32035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CH" dirty="0"/>
              <a:t>Click to edit Master text styles</a:t>
            </a:r>
            <a:endParaRPr lang="de-CH"/>
          </a:p>
          <a:p>
            <a:pPr lvl="1"/>
            <a:r>
              <a:rPr lang="de-CH" dirty="0"/>
              <a:t>Second level</a:t>
            </a:r>
            <a:endParaRPr lang="de-CH"/>
          </a:p>
          <a:p>
            <a:pPr lvl="2"/>
            <a:r>
              <a:rPr lang="de-CH" dirty="0"/>
              <a:t>Third level</a:t>
            </a:r>
            <a:endParaRPr lang="de-CH"/>
          </a:p>
          <a:p>
            <a:pPr lvl="3"/>
            <a:r>
              <a:rPr lang="de-CH" dirty="0"/>
              <a:t>Fourth level</a:t>
            </a:r>
            <a:endParaRPr lang="de-CH"/>
          </a:p>
          <a:p>
            <a:pPr lvl="4"/>
            <a:r>
              <a:rPr lang="de-CH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1CEDF7-309C-40F3-8700-9F4DBE766E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04000" y="4770375"/>
            <a:ext cx="1177196" cy="18433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ED8FFC02-F414-406A-9AF9-AE6E7846E736}" type="datetime4">
              <a:rPr lang="de-CH" smtClean="0"/>
              <a:t>25. März 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B08D8-7EDB-4388-A7EE-8AB294EA78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999" y="4770374"/>
            <a:ext cx="3086100" cy="18433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de-CH"/>
              <a:t>Corporate Design - Power Point Master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6C2A0-BCAA-4FD2-BD67-F5225215B6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1600" y="4767263"/>
            <a:ext cx="216000" cy="27384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800" spc="-30" baseline="0">
                <a:solidFill>
                  <a:schemeClr val="bg2"/>
                </a:solidFill>
              </a:defRPr>
            </a:lvl1pPr>
          </a:lstStyle>
          <a:p>
            <a:fld id="{7559FC98-AF75-4A00-A03C-DF9FEBF6BCB9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4603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8" r:id="rId2"/>
    <p:sldLayoutId id="2147483689" r:id="rId3"/>
    <p:sldLayoutId id="2147483677" r:id="rId4"/>
    <p:sldLayoutId id="2147483663" r:id="rId5"/>
    <p:sldLayoutId id="2147483686" r:id="rId6"/>
    <p:sldLayoutId id="2147483664" r:id="rId7"/>
    <p:sldLayoutId id="2147483662" r:id="rId8"/>
    <p:sldLayoutId id="2147483672" r:id="rId9"/>
    <p:sldLayoutId id="2147483673" r:id="rId10"/>
    <p:sldLayoutId id="2147483666" r:id="rId11"/>
    <p:sldLayoutId id="2147483680" r:id="rId12"/>
    <p:sldLayoutId id="2147483678" r:id="rId13"/>
    <p:sldLayoutId id="2147483679" r:id="rId14"/>
    <p:sldLayoutId id="2147483675" r:id="rId15"/>
    <p:sldLayoutId id="2147483683" r:id="rId16"/>
    <p:sldLayoutId id="2147483667" r:id="rId17"/>
    <p:sldLayoutId id="2147483681" r:id="rId18"/>
    <p:sldLayoutId id="2147483670" r:id="rId19"/>
    <p:sldLayoutId id="2147483671" r:id="rId20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‒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0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03">
          <p15:clr>
            <a:srgbClr val="F26B43"/>
          </p15:clr>
        </p15:guide>
        <p15:guide id="3" pos="226">
          <p15:clr>
            <a:srgbClr val="F26B43"/>
          </p15:clr>
        </p15:guide>
        <p15:guide id="4" pos="5534">
          <p15:clr>
            <a:srgbClr val="F26B43"/>
          </p15:clr>
        </p15:guide>
        <p15:guide id="5" orient="horz" pos="237">
          <p15:clr>
            <a:srgbClr val="F26B43"/>
          </p15:clr>
        </p15:guide>
        <p15:guide id="6" orient="horz" pos="804" userDrawn="1">
          <p15:clr>
            <a:srgbClr val="F26B43"/>
          </p15:clr>
        </p15:guide>
        <p15:guide id="7" orient="horz" pos="2822">
          <p15:clr>
            <a:srgbClr val="F26B43"/>
          </p15:clr>
        </p15:guide>
        <p15:guide id="8" pos="2823">
          <p15:clr>
            <a:srgbClr val="F26B43"/>
          </p15:clr>
        </p15:guide>
        <p15:guide id="9" pos="2937">
          <p15:clr>
            <a:srgbClr val="F26B43"/>
          </p15:clr>
        </p15:guide>
        <p15:guide id="10" orient="horz" pos="4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de/photo/1459389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B0BCA-4F5F-4013-85EF-9B92FCD58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262" y="1098178"/>
            <a:ext cx="8352963" cy="1792800"/>
          </a:xfrm>
        </p:spPr>
        <p:txBody>
          <a:bodyPr/>
          <a:lstStyle/>
          <a:p>
            <a:r>
              <a:rPr lang="de-DE" dirty="0"/>
              <a:t>Individuelle Lernpfade als Ergebnis </a:t>
            </a:r>
            <a:r>
              <a:rPr lang="de-DE" dirty="0" err="1"/>
              <a:t>Foresight</a:t>
            </a:r>
            <a:r>
              <a:rPr lang="de-DE" dirty="0"/>
              <a:t>-bestimmter Universitätssteuerung</a:t>
            </a:r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452BF-BC7E-4241-8028-121E88C1F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2262" y="3123868"/>
            <a:ext cx="4139738" cy="1655950"/>
          </a:xfrm>
        </p:spPr>
        <p:txBody>
          <a:bodyPr>
            <a:normAutofit lnSpcReduction="10000"/>
          </a:bodyPr>
          <a:lstStyle/>
          <a:p>
            <a:r>
              <a:rPr lang="de-CH" dirty="0"/>
              <a:t>Fachtagung der Deutschen Gesellschaft für Hochschuldidaktik</a:t>
            </a:r>
          </a:p>
          <a:p>
            <a:endParaRPr lang="de-CH"/>
          </a:p>
          <a:p>
            <a:r>
              <a:rPr lang="de-CH"/>
              <a:t>Center </a:t>
            </a:r>
            <a:r>
              <a:rPr lang="de-CH" dirty="0"/>
              <a:t>for Curriculum and Teaching Development</a:t>
            </a:r>
          </a:p>
          <a:p>
            <a:endParaRPr lang="de-CH" dirty="0"/>
          </a:p>
          <a:p>
            <a:r>
              <a:rPr lang="de-CH" dirty="0"/>
              <a:t>Frankfurt, 27.03.2025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027030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DD7B173-7078-33C5-FD74-31D6E5CAC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5400" dirty="0"/>
              <a:t>Erfahrungen und Best Practices</a:t>
            </a:r>
            <a:br>
              <a:rPr lang="de-DE" sz="5400" dirty="0"/>
            </a:br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DA80DD3-C0F7-59C8-7EB2-35D73311BD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C2F1FA3-5EFF-79D7-1E6A-C8E6775FBA8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929688" y="4767263"/>
            <a:ext cx="214312" cy="274637"/>
          </a:xfrm>
        </p:spPr>
        <p:txBody>
          <a:bodyPr/>
          <a:lstStyle/>
          <a:p>
            <a:fld id="{7559FC98-AF75-4A00-A03C-DF9FEBF6BCB9}" type="slidenum">
              <a:rPr lang="de-CH" smtClean="0"/>
              <a:pPr/>
              <a:t>10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4145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AC79B24-621A-E42D-1499-401868DED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Erfahrungen und </a:t>
            </a:r>
            <a:r>
              <a:rPr lang="de-DE" dirty="0" err="1"/>
              <a:t>Good</a:t>
            </a:r>
            <a:r>
              <a:rPr lang="de-DE" dirty="0"/>
              <a:t> Practices</a:t>
            </a:r>
            <a:endParaRPr lang="de-CH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3AB9B2C-09DE-1011-2FDE-C8A7FB1D2F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Strategische Prozesse unterhalb der Universitätsleitung brauchen ein starkes Mandat.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Der Einbezug möglichst großer Stakeholdergruppen gelingt nur mit maximaler Offenheit und Transparenz.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Es geht vor allem um Kommunikation – sowohl bei Learning </a:t>
            </a:r>
            <a:r>
              <a:rPr lang="de-DE" dirty="0" err="1"/>
              <a:t>Journeys</a:t>
            </a:r>
            <a:r>
              <a:rPr lang="de-DE" dirty="0"/>
              <a:t> wie auch bei </a:t>
            </a:r>
            <a:r>
              <a:rPr lang="de-DE" dirty="0" err="1"/>
              <a:t>Foresight</a:t>
            </a:r>
          </a:p>
          <a:p>
            <a:pPr marL="285750" indent="-285750"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Das Potenzial beider Elemente muss empirisch geprüft und weiter erforscht werden.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3" name="Inhaltsplatzhalter 5" descr="Ein Bild, das Darstellung, Cartoon enthält.">
            <a:extLst>
              <a:ext uri="{FF2B5EF4-FFF2-40B4-BE49-F238E27FC236}">
                <a16:creationId xmlns:a16="http://schemas.microsoft.com/office/drawing/2014/main" id="{EDD76351-6658-ADA1-6AD3-AC34F5CCDA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069" y="1276350"/>
            <a:ext cx="3203575" cy="320357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0593CB4-A0D8-5825-B627-E11AA3D1956F}"/>
              </a:ext>
            </a:extLst>
          </p:cNvPr>
          <p:cNvSpPr txBox="1"/>
          <p:nvPr/>
        </p:nvSpPr>
        <p:spPr>
          <a:xfrm>
            <a:off x="5125244" y="4517245"/>
            <a:ext cx="3200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Erstellt mit DALL-E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6688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FA59B7B-1E0A-FB46-43D4-32D4F0217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Diskussion</a:t>
            </a:r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6704406-6E6E-2A7D-6B59-7A800614D3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C74D40-B40D-8829-D76D-AD898E5D4F8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929688" y="4767263"/>
            <a:ext cx="214312" cy="274637"/>
          </a:xfrm>
        </p:spPr>
        <p:txBody>
          <a:bodyPr/>
          <a:lstStyle/>
          <a:p>
            <a:fld id="{7559FC98-AF75-4A00-A03C-DF9FEBF6BCB9}" type="slidenum">
              <a:rPr lang="de-CH" smtClean="0"/>
              <a:pPr/>
              <a:t>12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47003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9682522F-FE7B-C7C9-6952-6F5F8A10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76238"/>
            <a:ext cx="8426450" cy="609662"/>
          </a:xfrm>
        </p:spPr>
        <p:txBody>
          <a:bodyPr anchor="t">
            <a:normAutofit/>
          </a:bodyPr>
          <a:lstStyle/>
          <a:p>
            <a:r>
              <a:rPr lang="de-DE" dirty="0"/>
              <a:t>Mögliche Diskussionsfragen</a:t>
            </a:r>
            <a:endParaRPr lang="de-CH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65FED1C-6826-0A39-B5EA-8E5FAD04FC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276349"/>
            <a:ext cx="4122738" cy="3203576"/>
          </a:xfrm>
        </p:spPr>
        <p:txBody>
          <a:bodyPr vert="horz" lIns="0" tIns="0" rIns="0" bIns="0" rtlCol="0" anchor="t">
            <a:normAutofit/>
          </a:bodyPr>
          <a:lstStyle/>
          <a:p>
            <a:pPr marL="285750" indent="-285750">
              <a:buFont typeface="Symbol" panose="05050102010706020507" pitchFamily="18" charset="2"/>
              <a:buChar char="-"/>
            </a:pPr>
            <a:r>
              <a:rPr lang="en-US" dirty="0" err="1"/>
              <a:t>Welche</a:t>
            </a:r>
            <a:r>
              <a:rPr lang="en-US" dirty="0"/>
              <a:t> </a:t>
            </a:r>
            <a:r>
              <a:rPr lang="en-US" dirty="0" err="1"/>
              <a:t>Erfahrungen</a:t>
            </a:r>
            <a:r>
              <a:rPr lang="en-US" dirty="0"/>
              <a:t> </a:t>
            </a:r>
            <a:r>
              <a:rPr lang="en-US" dirty="0" err="1"/>
              <a:t>habt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der </a:t>
            </a:r>
            <a:r>
              <a:rPr lang="en-US" dirty="0" err="1"/>
              <a:t>Verbindung</a:t>
            </a:r>
            <a:r>
              <a:rPr lang="en-US" dirty="0"/>
              <a:t> von </a:t>
            </a:r>
            <a:r>
              <a:rPr lang="en-US" dirty="0" err="1"/>
              <a:t>didaktischen</a:t>
            </a:r>
            <a:r>
              <a:rPr lang="en-US" dirty="0"/>
              <a:t> </a:t>
            </a:r>
            <a:r>
              <a:rPr lang="en-US" dirty="0" err="1"/>
              <a:t>Elementen</a:t>
            </a:r>
            <a:r>
              <a:rPr lang="en-US" dirty="0"/>
              <a:t> und </a:t>
            </a:r>
            <a:r>
              <a:rPr lang="en-US" dirty="0" err="1"/>
              <a:t>Hochschulentwicklung</a:t>
            </a:r>
            <a:r>
              <a:rPr lang="en-US" dirty="0"/>
              <a:t> </a:t>
            </a:r>
            <a:r>
              <a:rPr lang="en-US" dirty="0" err="1"/>
              <a:t>gemacht</a:t>
            </a:r>
            <a:r>
              <a:rPr lang="en-US" dirty="0"/>
              <a:t>?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endParaRPr lang="en-US" dirty="0"/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en-US" dirty="0" err="1"/>
              <a:t>Welche</a:t>
            </a:r>
            <a:r>
              <a:rPr lang="en-US" dirty="0"/>
              <a:t> </a:t>
            </a:r>
            <a:r>
              <a:rPr lang="en-US" dirty="0" err="1"/>
              <a:t>Möglichkeiten</a:t>
            </a:r>
            <a:r>
              <a:rPr lang="en-US" dirty="0"/>
              <a:t> </a:t>
            </a:r>
            <a:r>
              <a:rPr lang="en-US" dirty="0" err="1"/>
              <a:t>finden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in </a:t>
            </a:r>
            <a:r>
              <a:rPr lang="en-US" dirty="0" err="1"/>
              <a:t>Eurer</a:t>
            </a:r>
            <a:r>
              <a:rPr lang="en-US" dirty="0"/>
              <a:t> Hochschule für die Anwendung Foresight-</a:t>
            </a:r>
            <a:r>
              <a:rPr lang="en-US" dirty="0" err="1"/>
              <a:t>bestimmter</a:t>
            </a:r>
            <a:r>
              <a:rPr lang="en-US" dirty="0"/>
              <a:t> </a:t>
            </a:r>
            <a:r>
              <a:rPr lang="en-US" dirty="0" err="1"/>
              <a:t>Steuerung</a:t>
            </a:r>
            <a:r>
              <a:rPr lang="en-US" dirty="0"/>
              <a:t>?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endParaRPr lang="en-US" dirty="0"/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en-US" dirty="0"/>
              <a:t>Welches </a:t>
            </a:r>
            <a:r>
              <a:rPr lang="en-US" dirty="0" err="1"/>
              <a:t>Potenzial</a:t>
            </a:r>
            <a:r>
              <a:rPr lang="en-US" dirty="0"/>
              <a:t> </a:t>
            </a:r>
            <a:r>
              <a:rPr lang="en-US" dirty="0" err="1"/>
              <a:t>würdet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in der </a:t>
            </a:r>
            <a:r>
              <a:rPr lang="en-US" dirty="0" err="1"/>
              <a:t>Verbindung</a:t>
            </a:r>
            <a:r>
              <a:rPr lang="en-US" dirty="0"/>
              <a:t> von Learning Journeys und Foresight </a:t>
            </a:r>
            <a:r>
              <a:rPr lang="en-US" dirty="0" err="1"/>
              <a:t>erkennen</a:t>
            </a:r>
            <a:r>
              <a:rPr lang="en-US" dirty="0"/>
              <a:t>?</a:t>
            </a:r>
          </a:p>
        </p:txBody>
      </p:sp>
      <p:pic>
        <p:nvPicPr>
          <p:cNvPr id="13" name="Inhaltsplatzhalter 12" descr="Ein Bild, das Clipart, Cartoon, Darstellung enthält.&#10;&#10;KI-generierte Inhalte können fehlerhaft sein.">
            <a:extLst>
              <a:ext uri="{FF2B5EF4-FFF2-40B4-BE49-F238E27FC236}">
                <a16:creationId xmlns:a16="http://schemas.microsoft.com/office/drawing/2014/main" id="{DD17B564-52BC-AE23-F0BC-D98A6BAAE9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662487" y="1682544"/>
            <a:ext cx="4122737" cy="2391187"/>
          </a:xfrm>
          <a:noFill/>
        </p:spPr>
      </p:pic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3D6AAB44-1B60-B2B1-EC0D-F7B84BFA758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571600" y="4767263"/>
            <a:ext cx="216000" cy="273844"/>
          </a:xfrm>
        </p:spPr>
        <p:txBody>
          <a:bodyPr/>
          <a:lstStyle/>
          <a:p>
            <a:pPr>
              <a:spcAft>
                <a:spcPts val="600"/>
              </a:spcAft>
            </a:pPr>
            <a:fld id="{7559FC98-AF75-4A00-A03C-DF9FEBF6BCB9}" type="slidenum">
              <a:rPr lang="de-CH" smtClean="0"/>
              <a:pPr>
                <a:spcAft>
                  <a:spcPts val="600"/>
                </a:spcAft>
              </a:pPr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60732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230C8D21-A997-EC13-ABEF-55FEE5DFB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</a:t>
            </a:r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E492BD5-5B4A-D07C-32FE-02EB1383ED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83FBEA-84B5-E495-C503-A6794AECAC7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928100" y="4767263"/>
            <a:ext cx="215900" cy="274637"/>
          </a:xfrm>
        </p:spPr>
        <p:txBody>
          <a:bodyPr/>
          <a:lstStyle/>
          <a:p>
            <a:fld id="{7559FC98-AF75-4A00-A03C-DF9FEBF6BCB9}" type="slidenum">
              <a:rPr lang="de-CH" smtClean="0"/>
              <a:pPr/>
              <a:t>14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10150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2165E39-F4FE-DC21-36FE-003030DE8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Literaturverzeichnis</a:t>
            </a:r>
            <a:endParaRPr lang="de-CH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9EC5967-36AD-FFE8-78BE-14C9CDF04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508000" indent="-508000">
              <a:lnSpc>
                <a:spcPts val="1540"/>
              </a:lnSpc>
            </a:pP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Baecker, D. (2017). </a:t>
            </a:r>
            <a:r>
              <a:rPr lang="de-CH" sz="1800" i="1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Agilität in der Hochschule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 (Vol. 26). </a:t>
            </a:r>
          </a:p>
          <a:p>
            <a:pPr marL="508000" indent="-508000">
              <a:lnSpc>
                <a:spcPts val="1540"/>
              </a:lnSpc>
            </a:pP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Brahm, T., &amp; Weyland, U. (2023). Pädagogische Hochschulentwicklung vor dem Hintergrund beruflicher Bildung. In R. Rhein &amp; J. Wildt (Eds.), </a:t>
            </a:r>
            <a:r>
              <a:rPr lang="de-CH" sz="1800" i="1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Hochschuldidaktik als Wissenschaft. Disziplinäre, interdisziplinäre und transdisziplinäre Perspektiven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 (5 </a:t>
            </a:r>
            <a:r>
              <a:rPr lang="de-CH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ed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., pp. 157-175). </a:t>
            </a:r>
            <a:r>
              <a:rPr lang="de-CH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transcript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. </a:t>
            </a:r>
          </a:p>
          <a:p>
            <a:pPr marL="508000" indent="-508000">
              <a:lnSpc>
                <a:spcPts val="1540"/>
              </a:lnSpc>
            </a:pP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Kittel, A., Piel, L., &amp; Seufert, T. (2022). Geführt oder selbstgesteuert. </a:t>
            </a:r>
            <a:r>
              <a:rPr lang="de-CH" sz="1800" i="1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Wie lassen sich Lernerfolg und Motivation in digitalen Lernpfaden fördern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 23-27. </a:t>
            </a:r>
          </a:p>
          <a:p>
            <a:pPr marL="508000" indent="-508000">
              <a:lnSpc>
                <a:spcPts val="1540"/>
              </a:lnSpc>
            </a:pPr>
            <a:r>
              <a:rPr lang="de-CH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Mayrberger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 K. (2020). Agilität als Motor für Transformationsprozesse in der </a:t>
            </a:r>
            <a:r>
              <a:rPr lang="de-CH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Lehrent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-wicklung-Digitalisierung von Lehren und Lernen partizipativ gestalten, erproben und verankern. In R. H. H. Bauer, Jörg [Hrsg.]; </a:t>
            </a:r>
            <a:r>
              <a:rPr lang="de-CH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Hofhues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 Sandra [Hrsg.]; Schiefner-</a:t>
            </a:r>
            <a:r>
              <a:rPr lang="de-CH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Rohs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 Mandy [Hrsg.]; </a:t>
            </a:r>
            <a:r>
              <a:rPr lang="de-CH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Thillosen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 &amp; B. H. W. Anne [Hrsg.]; Volk, Klaus [Hrsg.]: (Eds.), Vom E-Learning zur Digitalisierung. Mythen, Realitäten, Perspektiven (320-337). Waxmann. </a:t>
            </a:r>
          </a:p>
          <a:p>
            <a:pPr marL="508000" indent="-508000">
              <a:lnSpc>
                <a:spcPts val="1540"/>
              </a:lnSpc>
            </a:pP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Mütterlein, J., </a:t>
            </a:r>
            <a:r>
              <a:rPr lang="de-CH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Ranner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 T., &amp; Müller, M. (2024). </a:t>
            </a:r>
            <a:r>
              <a:rPr lang="en-GB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Artificial Intelligence at Universities: Impact on Grades, Student Experience, and Teaching. </a:t>
            </a:r>
          </a:p>
          <a:p>
            <a:pPr marL="508000" indent="-508000">
              <a:lnSpc>
                <a:spcPts val="1540"/>
              </a:lnSpc>
            </a:pPr>
            <a:r>
              <a:rPr lang="de-DE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Nickel, S. (2012). Engere Kopplung von Wissenschaft und Verwaltung und ihre Folgen für die Ausübung professioneller Rollen in Hochschulen. In U. </a:t>
            </a:r>
            <a:r>
              <a:rPr lang="de-DE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Wilkesmann</a:t>
            </a:r>
            <a:r>
              <a:rPr lang="de-DE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 &amp; C. J. Schmid (Eds.), Hochschule als </a:t>
            </a:r>
            <a:r>
              <a:rPr lang="de-DE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organisation</a:t>
            </a:r>
            <a:r>
              <a:rPr lang="de-DE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 (279-291). VS Verlag für Sozialwissen-</a:t>
            </a:r>
            <a:r>
              <a:rPr lang="de-DE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schaften</a:t>
            </a:r>
            <a:r>
              <a:rPr lang="de-DE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. https://doi.org/https://doi.org/10.1007/978-3-531-18770-9_16 </a:t>
            </a:r>
            <a:endParaRPr lang="de-CH" sz="1800" dirty="0">
              <a:effectLst/>
              <a:latin typeface="Palatino Linotype" panose="02040502050505030304" pitchFamily="18" charset="0"/>
              <a:ea typeface="Palatino Linotype" panose="02040502050505030304" pitchFamily="18" charset="0"/>
              <a:cs typeface="Times New Roman" panose="02020603050405020304" pitchFamily="18" charset="0"/>
            </a:endParaRPr>
          </a:p>
          <a:p>
            <a:pPr marL="508000" indent="-508000">
              <a:lnSpc>
                <a:spcPts val="1540"/>
              </a:lnSpc>
            </a:pP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Onnen, C., &amp; Stein-</a:t>
            </a:r>
            <a:r>
              <a:rPr lang="de-CH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Redent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 R. (2022). Organisationen in Zeiten der Digitalisierung. In </a:t>
            </a:r>
            <a:r>
              <a:rPr lang="de-CH" sz="1800" i="1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Organisationen in Zeiten der Digitalisierung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 (pp. 1-6). Springer. </a:t>
            </a:r>
          </a:p>
          <a:p>
            <a:pPr marL="508000" indent="-508000">
              <a:lnSpc>
                <a:spcPts val="1540"/>
              </a:lnSpc>
            </a:pP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Ricken, N. (2006). </a:t>
            </a:r>
            <a:r>
              <a:rPr lang="de-CH" sz="1800" i="1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Die Ordnung der Bildung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. Springer. </a:t>
            </a:r>
          </a:p>
          <a:p>
            <a:pPr marL="508000" indent="-508000">
              <a:lnSpc>
                <a:spcPts val="1540"/>
              </a:lnSpc>
            </a:pPr>
            <a:r>
              <a:rPr lang="de-DE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Schumacher, T. (2017). Strategie und Organisationsdesign in Hochschulen. Führen in Hochschulen: Anregungen und Reflexionen aus Wissenschaft und Praxis. </a:t>
            </a:r>
            <a:endParaRPr lang="de-CH" sz="1800" dirty="0">
              <a:effectLst/>
              <a:latin typeface="Palatino Linotype" panose="02040502050505030304" pitchFamily="18" charset="0"/>
              <a:ea typeface="Palatino Linotype" panose="02040502050505030304" pitchFamily="18" charset="0"/>
              <a:cs typeface="Times New Roman" panose="02020603050405020304" pitchFamily="18" charset="0"/>
            </a:endParaRPr>
          </a:p>
          <a:p>
            <a:pPr marL="508000" indent="-508000">
              <a:lnSpc>
                <a:spcPts val="1540"/>
              </a:lnSpc>
            </a:pP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Stalder, F. (2021). Was ist Digitalität? In J. Noller &amp; U. Hauck-Thum (Eds.), </a:t>
            </a:r>
            <a:r>
              <a:rPr lang="de-CH" sz="1800" i="1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Was ist Digitalität? Philosophische und pädagogische Perspektiven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 (pp. 3-7). </a:t>
            </a:r>
          </a:p>
          <a:p>
            <a:pPr marL="508000" indent="-508000">
              <a:lnSpc>
                <a:spcPts val="1540"/>
              </a:lnSpc>
            </a:pPr>
            <a:r>
              <a:rPr lang="de-CH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Utkin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 D. V., </a:t>
            </a:r>
            <a:r>
              <a:rPr lang="de-CH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Bagramyants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 N. L., &amp; </a:t>
            </a:r>
            <a:r>
              <a:rPr lang="de-CH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Safyanov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 V. I. (2021). </a:t>
            </a:r>
            <a:r>
              <a:rPr lang="en-GB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Foresight Strategic Forecasting Technology in Higher Education. </a:t>
            </a:r>
            <a:r>
              <a:rPr lang="en-GB" sz="1800" i="1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Advances in Social Science, Education and Humanities Research</a:t>
            </a:r>
            <a:r>
              <a:rPr lang="en-GB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</a:t>
            </a:r>
            <a:r>
              <a:rPr lang="en-GB" sz="1800" i="1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 555</a:t>
            </a:r>
            <a:r>
              <a:rPr lang="en-GB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 279-285. </a:t>
            </a:r>
          </a:p>
          <a:p>
            <a:pPr marL="508000" indent="-508000">
              <a:lnSpc>
                <a:spcPts val="1540"/>
              </a:lnSpc>
            </a:pPr>
            <a:r>
              <a:rPr lang="en-GB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Vanassche</a:t>
            </a:r>
            <a:r>
              <a:rPr lang="en-GB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 E., &amp; </a:t>
            </a:r>
            <a:r>
              <a:rPr lang="en-GB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Kelchtermans</a:t>
            </a:r>
            <a:r>
              <a:rPr lang="en-GB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 G. (2016). A narrative analysis of a teacher educator’s professional learning journey. </a:t>
            </a:r>
            <a:r>
              <a:rPr lang="de-CH" sz="1800" i="1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European Journal of Teacher Education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</a:t>
            </a:r>
            <a:r>
              <a:rPr lang="de-CH" sz="1800" i="1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 39</a:t>
            </a:r>
            <a:r>
              <a:rPr lang="de-CH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(3), 355-367. 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25939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4A54900-F712-9103-9565-711FE8D2B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Herzlichen Dank für die Aufmerksamkeit</a:t>
            </a:r>
            <a:endParaRPr lang="de-CH" sz="360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B278FA2-9B27-B555-5FE6-0663D75CA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sebastian.meisel@unisg.ch</a:t>
            </a:r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9D62F9-CF32-6C9C-AAF5-DC9CD33122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Dr. Sebastian Meisel</a:t>
            </a:r>
            <a:endParaRPr lang="de-CH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7DBC234-3F2C-9F85-90A0-8FAB181603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hanne.birk@unisg.ch</a:t>
            </a:r>
            <a:endParaRPr lang="de-CH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E5A7F59-278F-BF07-D3CB-B047EF153BD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Dr. Hanne Birk</a:t>
            </a:r>
            <a:endParaRPr lang="de-CH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FC782DC4-7ABF-4055-27F9-C60C1B073E5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rene.schegg@unisg.ch</a:t>
            </a:r>
            <a:endParaRPr lang="de-CH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8D2464D-08A5-F97D-E59C-F513D7C6E5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René Schegg, MA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EB0E5CD-9FC5-85FA-37B7-3F740F934D2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929688" y="4767263"/>
            <a:ext cx="214312" cy="274637"/>
          </a:xfrm>
        </p:spPr>
        <p:txBody>
          <a:bodyPr/>
          <a:lstStyle/>
          <a:p>
            <a:fld id="{7559FC98-AF75-4A00-A03C-DF9FEBF6BCB9}" type="slidenum">
              <a:rPr lang="de-CH" smtClean="0"/>
              <a:pPr/>
              <a:t>16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85326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F2569F0-E17C-1531-9361-79CF0A938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E046A59-EAEB-36EA-5910-CCA4F16610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sz="2000" dirty="0"/>
              <a:t>Problemstellung</a:t>
            </a:r>
          </a:p>
          <a:p>
            <a:r>
              <a:rPr lang="de-DE" sz="2000" dirty="0"/>
              <a:t>Zwei Komponenten zur Etablierung von Future Skills </a:t>
            </a:r>
          </a:p>
          <a:p>
            <a:pPr lvl="1"/>
            <a:r>
              <a:rPr lang="de-DE" sz="2000" dirty="0" err="1"/>
              <a:t>Foresight</a:t>
            </a:r>
            <a:r>
              <a:rPr lang="de-DE" sz="2000" dirty="0"/>
              <a:t>-bestimmte Universitätssteuerung</a:t>
            </a:r>
          </a:p>
          <a:p>
            <a:pPr lvl="1"/>
            <a:r>
              <a:rPr lang="de-DE" sz="2000" dirty="0"/>
              <a:t>Learning </a:t>
            </a:r>
            <a:r>
              <a:rPr lang="de-DE" sz="2000" dirty="0" err="1"/>
              <a:t>Journeys</a:t>
            </a:r>
            <a:r>
              <a:rPr lang="de-DE" sz="2000" dirty="0"/>
              <a:t> als didaktisches Mittel</a:t>
            </a:r>
          </a:p>
          <a:p>
            <a:r>
              <a:rPr lang="de-DE" sz="2000" dirty="0"/>
              <a:t>Erfahrungen und Best Practices</a:t>
            </a:r>
          </a:p>
          <a:p>
            <a:r>
              <a:rPr lang="de-DE" sz="2000" dirty="0"/>
              <a:t>Diskussion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29362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605651-B0AF-9451-1D4B-761C8EAB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Vorab – Wer „wir“ sind</a:t>
            </a:r>
            <a:endParaRPr lang="de-CH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7EB594D-B640-8B8E-4619-FDF468502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Das Center for Curriculum and Teaching Development (CAT) besteht seit 2021 an der Universität St. Gallen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Es ist ein multidisziplinäres Team, das didaktische Lehrentwicklung, Lehrinnovation und Programmentwicklung vereint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Damit können vielfältige Synergieeffekte verwirklicht werden – sowohl im operativen als auch im strategischen Geschäft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Dominant sind (interne) Projektstrukturen, die den Austausch mit allen relevanten Stakeholdern an der Universität möglich machen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Verwirklicht wird das durch flache Hierarchien und hoher interner Kommunikation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5A8BA6-3019-4E49-2A33-45A164478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pPr/>
              <a:t>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791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B38FBBD-6F2D-E7B8-E4E8-D59E8F328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Problemstellung</a:t>
            </a:r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6E39A21-52BE-8958-A775-6E91ADE45C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C34F6D-5129-D749-3467-D1AB45BAB70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928100" y="4767263"/>
            <a:ext cx="215900" cy="274637"/>
          </a:xfrm>
        </p:spPr>
        <p:txBody>
          <a:bodyPr/>
          <a:lstStyle/>
          <a:p>
            <a:fld id="{7559FC98-AF75-4A00-A03C-DF9FEBF6BCB9}" type="slidenum">
              <a:rPr lang="de-CH" smtClean="0"/>
              <a:pPr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21740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001C2435-D4CD-43BD-E6FB-93CD7775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Problemstellung</a:t>
            </a:r>
            <a:endParaRPr lang="de-CH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D8AF728-A919-C587-A6EE-C074005CE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 lnSpcReduction="10000"/>
          </a:bodyPr>
          <a:lstStyle/>
          <a:p>
            <a:r>
              <a:rPr lang="de-DE" dirty="0"/>
              <a:t>Universitäten befinden sich mindestens seit der Bologna-Reform in einer Phase erhöhter Tätigkeit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AutoNum type="arabicPeriod"/>
            </a:pPr>
            <a:r>
              <a:rPr lang="de-DE" dirty="0"/>
              <a:t>Höhere externe Anforderungen: 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dirty="0"/>
              <a:t>Arbeitsmarktorientierung 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dirty="0"/>
              <a:t>Nachhaltigkeitsstrategien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dirty="0"/>
              <a:t>Sicherheitskonzepte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dirty="0"/>
              <a:t>…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endParaRPr lang="de-DE" dirty="0"/>
          </a:p>
          <a:p>
            <a:pPr marL="342900" indent="-342900">
              <a:buAutoNum type="arabicPeriod" startAt="2"/>
            </a:pPr>
            <a:r>
              <a:rPr lang="de-DE" dirty="0"/>
              <a:t>Interne Anforderungen von Studierenden, Lehrenden und Mitarbeitenden der Verwaltung: 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dirty="0"/>
              <a:t>Strategiekonzepte 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dirty="0"/>
              <a:t>langfristige Planungen 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dirty="0"/>
              <a:t>Entwicklung von Studiengängen, didaktischen Konzepten und Weiterbildungen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endParaRPr lang="de-DE" dirty="0"/>
          </a:p>
          <a:p>
            <a:r>
              <a:rPr lang="de-DE" b="1" dirty="0"/>
              <a:t>Fazit: Tendenz zu Homogenisierungen</a:t>
            </a:r>
          </a:p>
          <a:p>
            <a:r>
              <a:rPr lang="de-DE" b="1" dirty="0"/>
              <a:t>  --&gt; Diese können mit Learning </a:t>
            </a:r>
            <a:r>
              <a:rPr lang="de-DE" b="1" dirty="0" err="1"/>
              <a:t>Journeys</a:t>
            </a:r>
            <a:r>
              <a:rPr lang="de-DE" b="1" dirty="0"/>
              <a:t> aufgebrochen werden und Studierende in den Mittelpunkt rücken.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813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9EDAF81-BCCD-FB86-4334-F722EBFFD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5400" dirty="0"/>
              <a:t>Zwei Komponenten zur Etablierung von Future Skills </a:t>
            </a:r>
            <a:br>
              <a:rPr lang="de-DE" sz="5400" dirty="0"/>
            </a:br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C742C0E-AC73-C55E-B010-D9BA3AF7F7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1. </a:t>
            </a:r>
            <a:r>
              <a:rPr lang="de-DE" sz="2400" dirty="0" err="1"/>
              <a:t>Foresight</a:t>
            </a:r>
            <a:r>
              <a:rPr lang="de-DE" sz="2400" dirty="0"/>
              <a:t>-bestimmte Universitätssteuerung</a:t>
            </a:r>
          </a:p>
          <a:p>
            <a:r>
              <a:rPr lang="de-CH" dirty="0"/>
              <a:t>2. </a:t>
            </a:r>
            <a:r>
              <a:rPr lang="de-DE" sz="2400" dirty="0"/>
              <a:t>Learning </a:t>
            </a:r>
            <a:r>
              <a:rPr lang="de-DE" sz="2400" dirty="0" err="1"/>
              <a:t>Journeys</a:t>
            </a:r>
            <a:r>
              <a:rPr lang="de-DE" sz="2400" dirty="0"/>
              <a:t> als didaktisches Mittel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94B3EFE-03C1-B567-B4EC-A7526D4D6E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929688" y="4767263"/>
            <a:ext cx="214312" cy="274637"/>
          </a:xfrm>
        </p:spPr>
        <p:txBody>
          <a:bodyPr/>
          <a:lstStyle/>
          <a:p>
            <a:fld id="{7559FC98-AF75-4A00-A03C-DF9FEBF6BCB9}" type="slidenum">
              <a:rPr lang="de-CH" smtClean="0"/>
              <a:pPr/>
              <a:t>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10966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98EF7BB-28D5-9A91-7364-6815F7438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2.1 1. </a:t>
            </a:r>
            <a:r>
              <a:rPr lang="de-DE" sz="2400" dirty="0" err="1"/>
              <a:t>Foresight</a:t>
            </a:r>
            <a:r>
              <a:rPr lang="de-DE" sz="2400" dirty="0"/>
              <a:t>-bestimmte Universitätssteuerung</a:t>
            </a:r>
            <a:br>
              <a:rPr lang="de-DE" sz="2400" dirty="0"/>
            </a:br>
            <a:endParaRPr lang="de-CH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A21ADEC-4BDE-3AFF-6B2A-E62C0010C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de-DE" b="1" dirty="0"/>
              <a:t>Die Idee:</a:t>
            </a:r>
          </a:p>
          <a:p>
            <a:endParaRPr lang="de-D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Aufbau eines universitätsinternen </a:t>
            </a:r>
            <a:r>
              <a:rPr lang="de-DE" dirty="0" err="1"/>
              <a:t>Expert:innennetzwerks</a:t>
            </a:r>
            <a:r>
              <a:rPr lang="de-DE" dirty="0"/>
              <a:t>, das in zentraler Funktion von einer Einheit für Lehrentwicklung kuratiert wird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Entwicklung von zukunftsbezogenen Szenarien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Ermittlung einer Eintrittswahrscheinlichkeit von disruptiven Technologien und/oder Prozessen</a:t>
            </a:r>
          </a:p>
          <a:p>
            <a:endParaRPr lang="de-DE" dirty="0"/>
          </a:p>
          <a:p>
            <a:endParaRPr lang="de-DE" dirty="0"/>
          </a:p>
          <a:p>
            <a:r>
              <a:rPr lang="de-DE" b="1" dirty="0"/>
              <a:t>Die Auswirkungen:</a:t>
            </a:r>
          </a:p>
          <a:p>
            <a:endParaRPr lang="de-D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Etablierung von belastbaren Kommunikationsprozessen zur Zukunft der Universität auf operationaler Ebene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Erstellung von Entscheidungsgrundlagen für Universitätsleitung und universitäre Gremien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Zukunftsgerichtete Entscheidungen ermöglichen </a:t>
            </a:r>
            <a:r>
              <a:rPr lang="de-DE" dirty="0">
                <a:sym typeface="Wingdings" panose="05000000000000000000" pitchFamily="2" charset="2"/>
              </a:rPr>
              <a:t> „Vor die Welle kommen“</a:t>
            </a:r>
            <a:endParaRPr lang="de-DE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7235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A78523-9345-A317-C2FA-76C14A3B2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2.2 Learning </a:t>
            </a:r>
            <a:r>
              <a:rPr lang="de-DE" dirty="0" err="1"/>
              <a:t>Journeys</a:t>
            </a:r>
            <a:r>
              <a:rPr lang="de-DE" dirty="0"/>
              <a:t> als didaktisches Mittel</a:t>
            </a:r>
            <a:br>
              <a:rPr lang="de-DE" dirty="0"/>
            </a:b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8172A9-8A73-BD74-BD34-80FBB434D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de-DE" b="1" dirty="0"/>
              <a:t>Die Idee:</a:t>
            </a:r>
          </a:p>
          <a:p>
            <a:endParaRPr lang="de-D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Aufnahme von Visualisierungspraxen für die verbesserte kognitive und emotionale Verarbeitung von komplexen Informationen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Lernpfade (Learning </a:t>
            </a:r>
            <a:r>
              <a:rPr lang="de-DE" dirty="0" err="1"/>
              <a:t>Journeys</a:t>
            </a:r>
            <a:r>
              <a:rPr lang="de-DE" dirty="0"/>
              <a:t>) können als </a:t>
            </a:r>
            <a:r>
              <a:rPr lang="de-DE" i="1" dirty="0"/>
              <a:t>Organizer </a:t>
            </a:r>
            <a:r>
              <a:rPr lang="de-DE" dirty="0"/>
              <a:t>dienen und sowohl auf Studiengangs- als auch auf Kursebene benutzt werden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Schwierigkeiten in der Visualisierung können durch den Einsatz von gen.AI-Tools umgangen werden (</a:t>
            </a:r>
            <a:r>
              <a:rPr lang="de-DE" dirty="0" err="1"/>
              <a:t>Midjourney</a:t>
            </a:r>
            <a:r>
              <a:rPr lang="de-DE" dirty="0"/>
              <a:t>, DALL-E)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b="1" dirty="0"/>
              <a:t>Die Auswirkungen:</a:t>
            </a:r>
          </a:p>
          <a:p>
            <a:endParaRPr lang="de-D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Passgenaues, individuelles Kompetenzprofil für Studierende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Orientierung im Mikrokosmos Universität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Direkte und indirekte Auswirkungen auf die Konstruktion der Studiengänge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81190C-ABED-07E2-EC7B-5618DDA79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pPr/>
              <a:t>8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3440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D9B29D-560B-9AE8-5198-7DCBFAEE4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Zusammenführung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D674A3-FF24-693C-F9DC-818740757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de-DE" b="1" dirty="0"/>
              <a:t>Wieso ist das wichtig?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Learning </a:t>
            </a:r>
            <a:r>
              <a:rPr lang="de-DE" dirty="0" err="1"/>
              <a:t>Journeys</a:t>
            </a:r>
            <a:r>
              <a:rPr lang="de-DE" dirty="0"/>
              <a:t> sollen eine </a:t>
            </a:r>
            <a:r>
              <a:rPr lang="de-DE" b="1" dirty="0"/>
              <a:t>bestmögliche Bildung</a:t>
            </a:r>
            <a:r>
              <a:rPr lang="de-DE" dirty="0"/>
              <a:t> der Studierenden garantieren, besonders bei jenen, die sich zuerst in einer Universität finden müssen (z.B. </a:t>
            </a:r>
            <a:r>
              <a:rPr lang="de-DE" b="1" dirty="0"/>
              <a:t>First Generation </a:t>
            </a:r>
            <a:r>
              <a:rPr lang="de-DE" b="1" dirty="0" err="1"/>
              <a:t>Students</a:t>
            </a:r>
            <a:r>
              <a:rPr lang="de-DE" dirty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Gleichzeitig sollen Universitäten </a:t>
            </a:r>
            <a:r>
              <a:rPr lang="de-DE" b="1" dirty="0"/>
              <a:t>kommende Entwicklungen antizipieren </a:t>
            </a:r>
            <a:r>
              <a:rPr lang="de-DE" dirty="0"/>
              <a:t>und Studierende für den Arbeitsmarkt der Zukunft </a:t>
            </a:r>
            <a:r>
              <a:rPr lang="de-DE" b="1" dirty="0"/>
              <a:t>vorbereiten.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Das Vorgehen trägt zur</a:t>
            </a:r>
            <a:r>
              <a:rPr lang="de-DE" b="1" dirty="0"/>
              <a:t> Transformation</a:t>
            </a:r>
            <a:r>
              <a:rPr lang="de-DE" dirty="0"/>
              <a:t> einer reaktiven in eine proaktive Dynamik bei, um </a:t>
            </a:r>
            <a:r>
              <a:rPr lang="de-DE" b="1" dirty="0"/>
              <a:t>Zukunftsorientierung</a:t>
            </a:r>
            <a:r>
              <a:rPr lang="de-DE" dirty="0"/>
              <a:t> zu ermöglichen.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Learning </a:t>
            </a:r>
            <a:r>
              <a:rPr lang="de-DE" dirty="0" err="1"/>
              <a:t>Journeys</a:t>
            </a:r>
            <a:r>
              <a:rPr lang="de-DE" dirty="0"/>
              <a:t> bieten aufgrund ihres </a:t>
            </a:r>
            <a:r>
              <a:rPr lang="de-DE" b="1" dirty="0"/>
              <a:t>Reflexionspotentials</a:t>
            </a:r>
            <a:r>
              <a:rPr lang="de-DE" dirty="0"/>
              <a:t> die Möglichkeit, das Lernen zu lernen.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In einem unübersichtlichen Feld ist es wichtig, </a:t>
            </a:r>
            <a:r>
              <a:rPr lang="de-DE" b="1" dirty="0"/>
              <a:t>sichtbare Pfade </a:t>
            </a:r>
            <a:r>
              <a:rPr lang="de-DE" dirty="0"/>
              <a:t>zu haben, die noch keine Richtung vorgeben, aber eine Richtung erkennen lassen.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7D3270-8A64-8A66-4FBE-FDE393A64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pPr/>
              <a:t>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5245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NISG PPT">
  <a:themeElements>
    <a:clrScheme name="uni stgallen Colors">
      <a:dk1>
        <a:sysClr val="windowText" lastClr="000000"/>
      </a:dk1>
      <a:lt1>
        <a:sysClr val="window" lastClr="FFFFFF"/>
      </a:lt1>
      <a:dk2>
        <a:srgbClr val="0A5F2D"/>
      </a:dk2>
      <a:lt2>
        <a:srgbClr val="FFFFFF"/>
      </a:lt2>
      <a:accent1>
        <a:srgbClr val="00802F"/>
      </a:accent1>
      <a:accent2>
        <a:srgbClr val="E1D7C3"/>
      </a:accent2>
      <a:accent3>
        <a:srgbClr val="EB6969"/>
      </a:accent3>
      <a:accent4>
        <a:srgbClr val="73A5AF"/>
      </a:accent4>
      <a:accent5>
        <a:srgbClr val="FFF04B"/>
      </a:accent5>
      <a:accent6>
        <a:srgbClr val="0A5F2D"/>
      </a:accent6>
      <a:hlink>
        <a:srgbClr val="00802F"/>
      </a:hlink>
      <a:folHlink>
        <a:srgbClr val="0A5F2D"/>
      </a:folHlink>
    </a:clrScheme>
    <a:fontScheme name="uni stgallen Fonts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_stgallen_master_01.potx" id="{30835CC8-2B5A-4E70-B341-DDAB901ED00B}" vid="{29D780FA-9373-4C8E-8A10-29358CDEA5B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1870F55-7693-4BED-BB93-08298D6C04B0}">
  <we:reference id="94886107-76f9-4f92-aa81-ee726374f3e7" version="1.0.0.7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TemplafyTemplateConfiguration><![CDATA[{"elementsMetadata":[{"type":"shape","id":"3641f27e-8461-4e26-8319-c3a2f85b2535","elementConfiguration":{"binding":"{{FormatDateTime(Form.Date,Translate(\"DateFormat\"),DocumentLanguage)}}","type":"text","disableUpdates":false}},{"type":"shape","id":"93173ad8-17d6-4a56-a439-dc30901f13a1","elementConfiguration":{"width":"{{UserProfile.Department.REFDepartmentLogo.WidthPNGPPTFooter}}","height":"{{UserProfile.Department.REFDepartmentLogo.HeightPNGPPTFooter}}","image":"{{UserProfile.Department.REFDepartmentLogo.ImagePNG}}","visibility":"{{IfElse(Form.FooterLogo, VisibilityType.Visible,VisibilityType.Hidden)}}","type":"image","disableUpdates":false}},{"type":"shape","id":"30851fdf-0b13-4ec1-99c1-c5af60875968","elementConfiguration":{"binding":"{{Form.Footer}}","type":"text","disableUpdates":false}},{"type":"shape","id":"a8e16d69-8f07-4c9e-99bc-7ae8541e5a0f","elementConfiguration":{"binding":"{{UserProfile.Department.DepartmentName}}","visibility":"{{IfElse(Form.FooterLogo, VisibilityType.Hidden,VisibilityType.Visible)}}","type":"text","disableUpdates":false}},{"type":"shape","id":"2eec5795-c21f-4455-b281-c5f5cf7913d0","elementConfiguration":{"width":"{{UserProfile.Department.REFDepartmentLogo.WidthPNGPPT}}","height":"{{UserProfile.Department.REFDepartmentLogo.HeightPNGPPT}}","image":"{{UserProfile.Department.REFDepartmentLogo.ImagePNG}}","type":"image","disableUpdates":false}},{"type":"shape","id":"b8132bce-415b-4ff4-b65b-5ed31820414e","elementConfiguration":{"binding":"{{UserProfile.Department.DepartmentName}} \n{{UserProfile.Department.DepartmentStreet}} {{UserProfile.Department.DepartmentStreetNumber}} \n{{UserProfile.Department.DepartmentPOBox}} {{UserProfile.Department.DepartmentCity}} \n{{UserProfile.Department.DepartmentCountry}} \n{{UserProfile.Department.DepartmentWebsite}}","type":"text","disableUpdates":false}},{"type":"shape","id":"a71650ca-b589-4fbb-9c82-cdb3364f504a","elementConfiguration":{"width":"{{UserProfile.Department.REFDepartmentLogo.WidthPNGPPT}}","height":"{{UserProfile.Department.REFDepartmentLogo.HeightPNGPPT}}","image":"{{UserProfile.Department.REFDepartmentLogo.ImagePNG}}","type":"image","disableUpdates":false}},{"type":"shape","id":"39b7bfff-9abb-4eb0-8678-9594aa0431f8","elementConfiguration":{"binding":"{{FormatDateTime(Form.Date,Translate(\"DateFormat\"),DocumentLanguage)}}","type":"text","disableUpdates":false}},{"type":"shape","id":"cfefce30-22c6-4a41-a728-a19d0726b8ef","elementConfiguration":{"width":"{{UserProfile.Department.REFDepartmentLogo.WidthPNGPPTFooter}}","height":"{{UserProfile.Department.REFDepartmentLogo.HeightPNGPPTFooter}}","image":"{{UserProfile.Department.REFDepartmentLogo.ImagePNG}}","visibility":"{{IfElse(Form.FooterLogo, VisibilityType.Visible,VisibilityType.Hidden)}}","type":"image","disableUpdates":false}},{"type":"shape","id":"25ca9f5c-5099-4a86-8fec-11502838cf71","elementConfiguration":{"binding":"{{Form.Footer}}","type":"text","disableUpdates":false}},{"type":"shape","id":"54398837-b000-4398-a7a7-0d0ef9a57292","elementConfiguration":{"binding":"{{UserProfile.Department.DepartmentName}}","visibility":"{{IfElse(Form.FooterLogo, VisibilityType.Hidden,VisibilityType.Visible)}}","type":"text","disableUpdates":false}},{"type":"shape","id":"9375d9fd-12b3-42e4-9d4d-ce610a20b2fd","elementConfiguration":{"width":"{{UserProfile.Department.REFDepartmentLogo.WidthPNGPPT}}","height":"{{UserProfile.Department.REFDepartmentLogo.HeightPNGPPT}}","image":"{{UserProfile.Department.REFDepartmentLogo.ImagePNG}}","type":"image","disableUpdates":false}},{"type":"shape","id":"c6ae5403-b034-4188-8887-d43172a31f65","elementConfiguration":{"binding":"{{FormatDateTime(Form.Date,Translate(\"DateFormat\"),DocumentLanguage)}}","type":"text","disableUpdates":false}},{"type":"shape","id":"5300e2f4-77cc-482e-9ddf-9cd9ba42083e","elementConfiguration":{"width":"{{UserProfile.Department.REFDepartmentLogo.WidthPNGPPT}}","height":"{{UserProfile.Department.REFDepartmentLogo.HeightPNGPPT}}","image":"{{UserProfile.Department.REFDepartmentLogo.ImagePNG}}","type":"image","disableUpdates":false}},{"type":"shape","id":"79bfcd52-20ff-4894-b0cf-f51afd734db5","elementConfiguration":{"binding":"{{FormatDateTime(Form.Date,Translate(\"DateFormat\"),DocumentLanguage)}}","type":"text","disableUpdates":false}},{"type":"shape","id":"1c4573a0-fdcc-4d07-ab75-cb3b6cc94994","elementConfiguration":{"width":"{{UserProfile.Department.REFDepartmentLogo.WidthPNGPPTFooter}}","height":"{{UserProfile.Department.REFDepartmentLogo.HeightPNGPPTFooter}}","image":"{{UserProfile.Department.REFDepartmentLogo.ImagePNG}}","visibility":"{{IfElse(Form.FooterLogo, VisibilityType.Visible,VisibilityType.Hidden)}}","type":"image","disableUpdates":false}},{"type":"shape","id":"64d7c92d-12ac-4fd6-a371-0ad9c1e3b1f7","elementConfiguration":{"binding":"{{Form.Footer}}","type":"text","disableUpdates":false}},{"type":"shape","id":"01482ff4-ef7d-4c43-9ed1-75b44b78181d","elementConfiguration":{"binding":"{{UserProfile.Department.DepartmentName}}","visibility":"{{IfElse(Form.FooterLogo, VisibilityType.Hidden,VisibilityType.Visible)}}","type":"text","disableUpdates":false}},{"type":"shape","id":"b3a839d0-395a-4a9b-a298-2c8b9d50f0c7","elementConfiguration":{"binding":"{{FormatDateTime(Form.Date,Translate(\"DateFormat\"),DocumentLanguage)}}","type":"text","disableUpdates":false}},{"type":"shape","id":"7069a69c-e8c7-46f8-a7ba-a0827834b5c3","elementConfiguration":{"width":"{{UserProfile.Department.REFDepartmentLogo.WidthPNGPPTFooter}}","height":"{{UserProfile.Department.REFDepartmentLogo.HeightPNGPPTFooter}}","image":"{{UserProfile.Department.REFDepartmentLogo.ImagePNG}}","visibility":"{{IfElse(Form.FooterLogo, VisibilityType.Visible,VisibilityType.Hidden)}}","type":"image","disableUpdates":false}},{"type":"shape","id":"cd35e2da-885a-4793-a862-985d1134ab05","elementConfiguration":{"binding":"{{Form.Footer}}","type":"text","disableUpdates":false}},{"type":"shape","id":"c2bf1c08-770d-45d5-adc1-8f5221f870c9","elementConfiguration":{"binding":"{{UserProfile.Department.DepartmentName}}","visibility":"{{IfElse(Form.FooterLogo, VisibilityType.Hidden,VisibilityType.Visible)}}","type":"text","disableUpdates":false}},{"type":"shape","id":"7ef90ae1-b0aa-4995-bba4-533eaaccc73f","elementConfiguration":{"binding":"{{FormatDateTime(Form.Date,Translate(\"DateFormat\"),DocumentLanguage)}}","type":"text","disableUpdates":false}},{"type":"shape","id":"88d933ec-77ce-45d4-a11f-606d1629ffdc","elementConfiguration":{"binding":"{{FormatDateTime(Form.Date,Translate(\"DateFormat\"),DocumentLanguage)}}","type":"text","disableUpdates":false}},{"type":"shape","id":"aee33456-a482-42dd-a746-84aca409487a","elementConfiguration":{"binding":"{{Form.Footer}}","type":"text","disableUpdates":false}},{"type":"shape","id":"ddd91a6d-7749-4027-90a2-6f7b3f62667a","elementConfiguration":{"width":"{{UserProfile.Department.REFDepartmentLogo.WidthPNGPPTFooter}}","height":"{{UserProfile.Department.REFDepartmentLogo.HeightPNGPPTFooter}}","image":"{{UserProfile.Department.REFDepartmentLogo.ImagePNG}}","visibility":"{{IfElse(Form.FooterLogo, VisibilityType.Visible,VisibilityType.Hidden)}}","type":"image","disableUpdates":false}},{"type":"shape","id":"be196b7e-3e1e-4280-bb37-e1e7f1c14fc8","elementConfiguration":{"binding":"{{UserProfile.Department.DepartmentName}}","visibility":"{{IfElse(Form.FooterLogo, VisibilityType.Hidden,VisibilityType.Visible)}}","type":"text","disableUpdates":false}},{"type":"shape","id":"b937b06e-a80c-4c96-abaf-c1931fc559e1","elementConfiguration":{"binding":"{{FormatDateTime(Form.Date,Translate(\"DateFormat\"),DocumentLanguage)}}","type":"text","disableUpdates":false}},{"type":"shape","id":"f3afd463-fac4-4160-b876-6134d362cc3b","elementConfiguration":{"width":"{{UserProfile.Department.REFDepartmentLogo.WidthPNGPPTFooter}}","height":"{{UserProfile.Department.REFDepartmentLogo.HeightPNGPPTFooter}}","image":"{{UserProfile.Department.REFDepartmentLogo.ImagePNG}}","visibility":"{{IfElse(Form.FooterLogo, VisibilityType.Visible,VisibilityType.Hidden)}}","type":"image","disableUpdates":false}},{"type":"shape","id":"74266609-1c5a-4426-8b7a-60ed7edc4ca7","elementConfiguration":{"binding":"{{Form.Footer}}","type":"text","disableUpdates":false}},{"type":"shape","id":"45c67fbc-991d-4fab-b5b1-e66b89c1d434","elementConfiguration":{"binding":"{{UserProfile.Department.DepartmentName}}","visibility":"{{IfElse(Form.FooterLogo, VisibilityType.Hidden,VisibilityType.Visible)}}","type":"text","disableUpdates":false}}],"transformationConfigurations":[{"language":"{{UserProfile.DocumentLanguage.Language}}","disableUpdates":false,"type":"proofingLanguage"},{"propertyName":"creator","propertyValue":"{{UserProfile.FirstName}} {{UserProfile.LastName}}","disableUpdates":false,"type":"documentProperty"},{"propertyName":"title","propertyValue":"Presentation - University of St.Gallen","disableUpdates":false,"type":"documentProperty"}],"templateName":"UNISG Präsentation","templateDescription":"","enableDocumentContentUpdater":true,"version":"2.0"}]]></TemplafyTemplateConfiguration>
</file>

<file path=customXml/item2.xml><?xml version="1.0" encoding="utf-8"?>
<TemplafyFormConfiguration><![CDATA[{"formFields":[{"required":true,"shareValue":false,"type":"datePicker","name":"Date","label":"Datum"},{"required":false,"placeholder":"","lines":1,"shareValue":false,"type":"textBox","name":"Footer","label":"Fusszeile"},{"defaultValue":{"fixedValue":true},"shareValue":false,"type":"checkBox","name":"FooterLogo","label":"mit Logo in der Fusszeile"}],"formDataEntries":[{"name":"Date","value":"Jp9lpNGBHfSqA5JZz7MoTg=="},{"name":"Footer","value":"N71gtpg0Rky3CMFe/awZOPbIxBjgDsBkxjkiD55xYOd6T841K5I+7Ji8VfIalbM7"},{"name":"FooterLogo","value":"iTzqZGj1P6MRGUQq8ahlhA=="}]}]]></TemplafyFormConfiguration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C2EED3AEDAB24AB48AF05A7A255DF4" ma:contentTypeVersion="21" ma:contentTypeDescription="Create a new document." ma:contentTypeScope="" ma:versionID="274d9017fadbcc8b67afbe4b22a55600">
  <xsd:schema xmlns:xsd="http://www.w3.org/2001/XMLSchema" xmlns:xs="http://www.w3.org/2001/XMLSchema" xmlns:p="http://schemas.microsoft.com/office/2006/metadata/properties" xmlns:ns2="07c8a24f-8b40-44ca-950f-ae5db2c4fa23" xmlns:ns3="71d337dc-809a-4269-a690-d6cd31b4acd0" targetNamespace="http://schemas.microsoft.com/office/2006/metadata/properties" ma:root="true" ma:fieldsID="0b58614a3de855f8a451fa93eb2e43b4" ns2:_="" ns3:_="">
    <xsd:import namespace="07c8a24f-8b40-44ca-950f-ae5db2c4fa23"/>
    <xsd:import namespace="71d337dc-809a-4269-a690-d6cd31b4ac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c8a24f-8b40-44ca-950f-ae5db2c4fa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a650111-7fb8-408c-8449-112adb6e2e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337dc-809a-4269-a690-d6cd31b4acd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8f3f5698-4e7b-49a9-bf00-a8b38c5133ff}" ma:internalName="TaxCatchAll" ma:showField="CatchAllData" ma:web="71d337dc-809a-4269-a690-d6cd31b4ac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c8a24f-8b40-44ca-950f-ae5db2c4fa23">
      <Terms xmlns="http://schemas.microsoft.com/office/infopath/2007/PartnerControls"/>
    </lcf76f155ced4ddcb4097134ff3c332f>
    <TaxCatchAll xmlns="71d337dc-809a-4269-a690-d6cd31b4acd0" xsi:nil="true"/>
  </documentManagement>
</p:properties>
</file>

<file path=customXml/item6.xml><?xml version="1.0" encoding="utf-8"?>
<TemplafySlideFormConfiguration><![CDATA[{"formFields":[],"formDataEntries":[]}]]></TemplafySlideFormConfiguration>
</file>

<file path=customXml/item7.xml><?xml version="1.0" encoding="utf-8"?>
<TemplafySlideTemplateConfiguration><![CDATA[{"slideVersion":1,"isValidatorEnabled":false,"isLocked":false,"elementsMetadata":[{"type":"shape","elementConfiguration":{"width":"{{UserProfile.Department.REFDepartmentLogo.WidthPNGPPT}}","height":"{{UserProfile.Department.REFDepartmentLogo.HeightPNGPPT}}","image":"{{UserProfile.Department.REFDepartmentLogo.ImagePNG}}","type":"image","disableUpdates":false}}],"slideId":"637750113834106457","enableDocumentContentUpdater":true,"version":"2.0"}]]></TemplafySlideTemplateConfiguration>
</file>

<file path=customXml/itemProps1.xml><?xml version="1.0" encoding="utf-8"?>
<ds:datastoreItem xmlns:ds="http://schemas.openxmlformats.org/officeDocument/2006/customXml" ds:itemID="{DD23DDCC-ABAF-42D1-9CB2-07E72D883C32}">
  <ds:schemaRefs/>
</ds:datastoreItem>
</file>

<file path=customXml/itemProps2.xml><?xml version="1.0" encoding="utf-8"?>
<ds:datastoreItem xmlns:ds="http://schemas.openxmlformats.org/officeDocument/2006/customXml" ds:itemID="{9BA6235D-7E1A-4B9C-ADE5-24E162A87D03}">
  <ds:schemaRefs/>
</ds:datastoreItem>
</file>

<file path=customXml/itemProps3.xml><?xml version="1.0" encoding="utf-8"?>
<ds:datastoreItem xmlns:ds="http://schemas.openxmlformats.org/officeDocument/2006/customXml" ds:itemID="{ED2A37DE-9640-4BAD-87EB-02349D3561C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29B48A9-5067-463C-80F4-7C90FDDEC2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c8a24f-8b40-44ca-950f-ae5db2c4fa23"/>
    <ds:schemaRef ds:uri="71d337dc-809a-4269-a690-d6cd31b4ac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6567BD5C-CC0C-4648-BED2-6CE28F06E5A9}">
  <ds:schemaRefs>
    <ds:schemaRef ds:uri="http://purl.org/dc/terms/"/>
    <ds:schemaRef ds:uri="http://purl.org/dc/dcmitype/"/>
    <ds:schemaRef ds:uri="http://schemas.microsoft.com/office/2006/metadata/properties"/>
    <ds:schemaRef ds:uri="http://purl.org/dc/elements/1.1/"/>
    <ds:schemaRef ds:uri="71d337dc-809a-4269-a690-d6cd31b4acd0"/>
    <ds:schemaRef ds:uri="http://www.w3.org/XML/1998/namespace"/>
    <ds:schemaRef ds:uri="http://schemas.microsoft.com/office/2006/documentManagement/types"/>
    <ds:schemaRef ds:uri="07c8a24f-8b40-44ca-950f-ae5db2c4fa23"/>
    <ds:schemaRef ds:uri="http://schemas.microsoft.com/office/infopath/2007/PartnerControls"/>
    <ds:schemaRef ds:uri="http://schemas.openxmlformats.org/package/2006/metadata/core-properties"/>
  </ds:schemaRefs>
</ds:datastoreItem>
</file>

<file path=customXml/itemProps6.xml><?xml version="1.0" encoding="utf-8"?>
<ds:datastoreItem xmlns:ds="http://schemas.openxmlformats.org/officeDocument/2006/customXml" ds:itemID="{A1DE4887-2FA9-49BA-B8BF-E79FB8D56958}">
  <ds:schemaRefs/>
</ds:datastoreItem>
</file>

<file path=customXml/itemProps7.xml><?xml version="1.0" encoding="utf-8"?>
<ds:datastoreItem xmlns:ds="http://schemas.openxmlformats.org/officeDocument/2006/customXml" ds:itemID="{45B06F8E-AA4D-4F38-9B8B-099300ECC694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uni_stgallen_master_01</Template>
  <TotalTime>0</TotalTime>
  <Words>1194</Words>
  <Application>Microsoft Office PowerPoint</Application>
  <PresentationFormat>Bildschirmpräsentation (16:9)</PresentationFormat>
  <Paragraphs>140</Paragraphs>
  <Slides>16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5" baseType="lpstr">
      <vt:lpstr>Arial</vt:lpstr>
      <vt:lpstr>Calibri</vt:lpstr>
      <vt:lpstr>Gill Alt One MT Light</vt:lpstr>
      <vt:lpstr>Gill Sans Nova</vt:lpstr>
      <vt:lpstr>Gill Sans Nova Light</vt:lpstr>
      <vt:lpstr>Palatino Linotype</vt:lpstr>
      <vt:lpstr>Symbol</vt:lpstr>
      <vt:lpstr>Wingdings</vt:lpstr>
      <vt:lpstr>UNISG PPT</vt:lpstr>
      <vt:lpstr>Individuelle Lernpfade als Ergebnis Foresight-bestimmter Universitätssteuerung</vt:lpstr>
      <vt:lpstr>Agenda</vt:lpstr>
      <vt:lpstr>Vorab – Wer „wir“ sind</vt:lpstr>
      <vt:lpstr>Problemstellung</vt:lpstr>
      <vt:lpstr>1. Problemstellung</vt:lpstr>
      <vt:lpstr>Zwei Komponenten zur Etablierung von Future Skills  </vt:lpstr>
      <vt:lpstr>2.1 1. Foresight-bestimmte Universitätssteuerung </vt:lpstr>
      <vt:lpstr>2.2 Learning Journeys als didaktisches Mittel </vt:lpstr>
      <vt:lpstr>Zusammenführung</vt:lpstr>
      <vt:lpstr>Erfahrungen und Best Practices </vt:lpstr>
      <vt:lpstr>3. Erfahrungen und Good Practices</vt:lpstr>
      <vt:lpstr>Diskussion</vt:lpstr>
      <vt:lpstr>Mögliche Diskussionsfragen</vt:lpstr>
      <vt:lpstr>Literatur</vt:lpstr>
      <vt:lpstr>Literaturverzeichnis</vt:lpstr>
      <vt:lpstr>Herzlichen Dank für die Aufmerksamkeit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University of St.Gallen</dc:title>
  <dc:creator>Sebastian Meisel</dc:creator>
  <cp:lastModifiedBy>Meisel, Sebastian</cp:lastModifiedBy>
  <cp:revision>45</cp:revision>
  <dcterms:created xsi:type="dcterms:W3CDTF">2025-03-14T09:03:32Z</dcterms:created>
  <dcterms:modified xsi:type="dcterms:W3CDTF">2025-03-27T08:25:08Z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0x01010034C2EED3AEDAB24AB48AF05A7A255DF4</vt:lpwstr>
  </property>
  <property fmtid="{D5CDD505-2E9C-101B-9397-08002B2CF9AE}" pid="3" name="MediaServiceImageTags">
    <vt:lpwstr/>
  </property>
  <property fmtid="{D5CDD505-2E9C-101B-9397-08002B2CF9AE}" pid="4" name="TemplafyTimeStamp">
    <vt:lpwstr>2024-03-11T15:36:41</vt:lpwstr>
  </property>
  <property fmtid="{D5CDD505-2E9C-101B-9397-08002B2CF9AE}" pid="5" name="TemplafyTenantId">
    <vt:lpwstr>unisg</vt:lpwstr>
  </property>
  <property fmtid="{D5CDD505-2E9C-101B-9397-08002B2CF9AE}" pid="6" name="TemplafyTemplateId">
    <vt:lpwstr>637700762909751978</vt:lpwstr>
  </property>
  <property fmtid="{D5CDD505-2E9C-101B-9397-08002B2CF9AE}" pid="7" name="TemplafyUserProfileId">
    <vt:lpwstr>638108392229952098</vt:lpwstr>
  </property>
  <property fmtid="{D5CDD505-2E9C-101B-9397-08002B2CF9AE}" pid="8" name="TemplafyLanguageCode">
    <vt:lpwstr>de-CH</vt:lpwstr>
  </property>
  <property fmtid="{D5CDD505-2E9C-101B-9397-08002B2CF9AE}" pid="9" name="TemplafyFromBlank">
    <vt:bool>false</vt:bool>
  </property>
</Properties>
</file>