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1"/>
  </p:sldMasterIdLst>
  <p:sldIdLst>
    <p:sldId id="256" r:id="rId12"/>
    <p:sldId id="912" r:id="rId13"/>
    <p:sldId id="315" r:id="rId14"/>
    <p:sldId id="913" r:id="rId15"/>
    <p:sldId id="914" r:id="rId16"/>
    <p:sldId id="916" r:id="rId1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14EB07-3B34-44B9-8034-956C27B9A152}" v="35" dt="2024-09-09T09:34:26.0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17" autoAdjust="0"/>
    <p:restoredTop sz="94660"/>
  </p:normalViewPr>
  <p:slideViewPr>
    <p:cSldViewPr snapToGrid="0" showGuides="1">
      <p:cViewPr varScale="1">
        <p:scale>
          <a:sx n="63" d="100"/>
          <a:sy n="63" d="100"/>
        </p:scale>
        <p:origin x="848" y="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8.xml"/><Relationship Id="rId13" Type="http://schemas.openxmlformats.org/officeDocument/2006/relationships/slide" Target="slides/slide2.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customXml" Target="../customXml/item7.xml"/><Relationship Id="rId12" Type="http://schemas.openxmlformats.org/officeDocument/2006/relationships/slide" Target="slides/slide1.xml"/><Relationship Id="rId17" Type="http://schemas.openxmlformats.org/officeDocument/2006/relationships/slide" Target="slides/slide6.xml"/><Relationship Id="rId2" Type="http://schemas.openxmlformats.org/officeDocument/2006/relationships/customXml" Target="../customXml/item2.xml"/><Relationship Id="rId16" Type="http://schemas.openxmlformats.org/officeDocument/2006/relationships/slide" Target="slides/slide5.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customXml" Target="../customXml/item6.xml"/><Relationship Id="rId11" Type="http://schemas.openxmlformats.org/officeDocument/2006/relationships/slideMaster" Target="slideMasters/slideMaster1.xml"/><Relationship Id="rId5" Type="http://schemas.openxmlformats.org/officeDocument/2006/relationships/customXml" Target="../customXml/item5.xml"/><Relationship Id="rId15" Type="http://schemas.openxmlformats.org/officeDocument/2006/relationships/slide" Target="slides/slide4.xml"/><Relationship Id="rId23" Type="http://schemas.microsoft.com/office/2015/10/relationships/revisionInfo" Target="revisionInfo.xml"/><Relationship Id="rId10" Type="http://schemas.openxmlformats.org/officeDocument/2006/relationships/customXml" Target="../customXml/item10.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customXml" Target="../customXml/item9.xml"/><Relationship Id="rId14" Type="http://schemas.openxmlformats.org/officeDocument/2006/relationships/slide" Target="slides/slide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pers, Patrik" userId="566175d7-989b-4b77-b168-3730b911d9ba" providerId="ADAL" clId="{FD14EB07-3B34-44B9-8034-956C27B9A152}"/>
    <pc:docChg chg="undo custSel addSld delSld modSld sldOrd">
      <pc:chgData name="Aspers, Patrik" userId="566175d7-989b-4b77-b168-3730b911d9ba" providerId="ADAL" clId="{FD14EB07-3B34-44B9-8034-956C27B9A152}" dt="2024-09-09T09:35:58.464" v="461" actId="207"/>
      <pc:docMkLst>
        <pc:docMk/>
      </pc:docMkLst>
      <pc:sldChg chg="modSp mod ord">
        <pc:chgData name="Aspers, Patrik" userId="566175d7-989b-4b77-b168-3730b911d9ba" providerId="ADAL" clId="{FD14EB07-3B34-44B9-8034-956C27B9A152}" dt="2024-09-09T09:34:20.281" v="435" actId="27636"/>
        <pc:sldMkLst>
          <pc:docMk/>
          <pc:sldMk cId="2582903897" sldId="256"/>
        </pc:sldMkLst>
        <pc:spChg chg="mod">
          <ac:chgData name="Aspers, Patrik" userId="566175d7-989b-4b77-b168-3730b911d9ba" providerId="ADAL" clId="{FD14EB07-3B34-44B9-8034-956C27B9A152}" dt="2024-09-09T09:34:08.383" v="433" actId="255"/>
          <ac:spMkLst>
            <pc:docMk/>
            <pc:sldMk cId="2582903897" sldId="256"/>
            <ac:spMk id="6" creationId="{0EF8B4BC-A8B1-451D-A0D0-49940FB03349}"/>
          </ac:spMkLst>
        </pc:spChg>
        <pc:spChg chg="mod">
          <ac:chgData name="Aspers, Patrik" userId="566175d7-989b-4b77-b168-3730b911d9ba" providerId="ADAL" clId="{FD14EB07-3B34-44B9-8034-956C27B9A152}" dt="2024-09-09T09:34:20.281" v="435" actId="27636"/>
          <ac:spMkLst>
            <pc:docMk/>
            <pc:sldMk cId="2582903897" sldId="256"/>
            <ac:spMk id="7" creationId="{32F1E194-40ED-4244-B000-C2F49D5A53AA}"/>
          </ac:spMkLst>
        </pc:spChg>
      </pc:sldChg>
      <pc:sldChg chg="del">
        <pc:chgData name="Aspers, Patrik" userId="566175d7-989b-4b77-b168-3730b911d9ba" providerId="ADAL" clId="{FD14EB07-3B34-44B9-8034-956C27B9A152}" dt="2024-09-09T09:34:35.536" v="437" actId="47"/>
        <pc:sldMkLst>
          <pc:docMk/>
          <pc:sldMk cId="1567440315" sldId="288"/>
        </pc:sldMkLst>
      </pc:sldChg>
      <pc:sldChg chg="del">
        <pc:chgData name="Aspers, Patrik" userId="566175d7-989b-4b77-b168-3730b911d9ba" providerId="ADAL" clId="{FD14EB07-3B34-44B9-8034-956C27B9A152}" dt="2024-09-09T09:34:35.536" v="437" actId="47"/>
        <pc:sldMkLst>
          <pc:docMk/>
          <pc:sldMk cId="3191687041" sldId="291"/>
        </pc:sldMkLst>
      </pc:sldChg>
      <pc:sldChg chg="del">
        <pc:chgData name="Aspers, Patrik" userId="566175d7-989b-4b77-b168-3730b911d9ba" providerId="ADAL" clId="{FD14EB07-3B34-44B9-8034-956C27B9A152}" dt="2024-09-09T09:34:35.536" v="437" actId="47"/>
        <pc:sldMkLst>
          <pc:docMk/>
          <pc:sldMk cId="3005504563" sldId="292"/>
        </pc:sldMkLst>
      </pc:sldChg>
      <pc:sldChg chg="del">
        <pc:chgData name="Aspers, Patrik" userId="566175d7-989b-4b77-b168-3730b911d9ba" providerId="ADAL" clId="{FD14EB07-3B34-44B9-8034-956C27B9A152}" dt="2024-09-09T09:34:35.536" v="437" actId="47"/>
        <pc:sldMkLst>
          <pc:docMk/>
          <pc:sldMk cId="1611118147" sldId="294"/>
        </pc:sldMkLst>
      </pc:sldChg>
      <pc:sldChg chg="del">
        <pc:chgData name="Aspers, Patrik" userId="566175d7-989b-4b77-b168-3730b911d9ba" providerId="ADAL" clId="{FD14EB07-3B34-44B9-8034-956C27B9A152}" dt="2024-09-09T09:34:35.536" v="437" actId="47"/>
        <pc:sldMkLst>
          <pc:docMk/>
          <pc:sldMk cId="2062193184" sldId="296"/>
        </pc:sldMkLst>
      </pc:sldChg>
      <pc:sldChg chg="del">
        <pc:chgData name="Aspers, Patrik" userId="566175d7-989b-4b77-b168-3730b911d9ba" providerId="ADAL" clId="{FD14EB07-3B34-44B9-8034-956C27B9A152}" dt="2024-09-09T09:34:35.536" v="437" actId="47"/>
        <pc:sldMkLst>
          <pc:docMk/>
          <pc:sldMk cId="615696471" sldId="297"/>
        </pc:sldMkLst>
      </pc:sldChg>
      <pc:sldChg chg="del">
        <pc:chgData name="Aspers, Patrik" userId="566175d7-989b-4b77-b168-3730b911d9ba" providerId="ADAL" clId="{FD14EB07-3B34-44B9-8034-956C27B9A152}" dt="2024-09-09T09:34:35.536" v="437" actId="47"/>
        <pc:sldMkLst>
          <pc:docMk/>
          <pc:sldMk cId="2765315624" sldId="299"/>
        </pc:sldMkLst>
      </pc:sldChg>
      <pc:sldChg chg="del">
        <pc:chgData name="Aspers, Patrik" userId="566175d7-989b-4b77-b168-3730b911d9ba" providerId="ADAL" clId="{FD14EB07-3B34-44B9-8034-956C27B9A152}" dt="2024-09-09T09:34:35.536" v="437" actId="47"/>
        <pc:sldMkLst>
          <pc:docMk/>
          <pc:sldMk cId="3350270268" sldId="301"/>
        </pc:sldMkLst>
      </pc:sldChg>
      <pc:sldChg chg="del">
        <pc:chgData name="Aspers, Patrik" userId="566175d7-989b-4b77-b168-3730b911d9ba" providerId="ADAL" clId="{FD14EB07-3B34-44B9-8034-956C27B9A152}" dt="2024-09-09T09:34:35.536" v="437" actId="47"/>
        <pc:sldMkLst>
          <pc:docMk/>
          <pc:sldMk cId="281897687" sldId="302"/>
        </pc:sldMkLst>
      </pc:sldChg>
      <pc:sldChg chg="del">
        <pc:chgData name="Aspers, Patrik" userId="566175d7-989b-4b77-b168-3730b911d9ba" providerId="ADAL" clId="{FD14EB07-3B34-44B9-8034-956C27B9A152}" dt="2024-09-09T09:34:35.536" v="437" actId="47"/>
        <pc:sldMkLst>
          <pc:docMk/>
          <pc:sldMk cId="3871537451" sldId="303"/>
        </pc:sldMkLst>
      </pc:sldChg>
      <pc:sldChg chg="del">
        <pc:chgData name="Aspers, Patrik" userId="566175d7-989b-4b77-b168-3730b911d9ba" providerId="ADAL" clId="{FD14EB07-3B34-44B9-8034-956C27B9A152}" dt="2024-09-09T09:34:35.536" v="437" actId="47"/>
        <pc:sldMkLst>
          <pc:docMk/>
          <pc:sldMk cId="3525893418" sldId="311"/>
        </pc:sldMkLst>
      </pc:sldChg>
      <pc:sldChg chg="del">
        <pc:chgData name="Aspers, Patrik" userId="566175d7-989b-4b77-b168-3730b911d9ba" providerId="ADAL" clId="{FD14EB07-3B34-44B9-8034-956C27B9A152}" dt="2024-09-09T09:34:35.536" v="437" actId="47"/>
        <pc:sldMkLst>
          <pc:docMk/>
          <pc:sldMk cId="2067096538" sldId="312"/>
        </pc:sldMkLst>
      </pc:sldChg>
      <pc:sldChg chg="modSp mod ord">
        <pc:chgData name="Aspers, Patrik" userId="566175d7-989b-4b77-b168-3730b911d9ba" providerId="ADAL" clId="{FD14EB07-3B34-44B9-8034-956C27B9A152}" dt="2024-09-09T09:35:30.965" v="459" actId="20577"/>
        <pc:sldMkLst>
          <pc:docMk/>
          <pc:sldMk cId="309314739" sldId="315"/>
        </pc:sldMkLst>
        <pc:spChg chg="mod">
          <ac:chgData name="Aspers, Patrik" userId="566175d7-989b-4b77-b168-3730b911d9ba" providerId="ADAL" clId="{FD14EB07-3B34-44B9-8034-956C27B9A152}" dt="2024-09-08T09:44:30.337" v="335" actId="20577"/>
          <ac:spMkLst>
            <pc:docMk/>
            <pc:sldMk cId="309314739" sldId="315"/>
            <ac:spMk id="15" creationId="{F2CECFA1-4912-44EB-8121-F49C3215A809}"/>
          </ac:spMkLst>
        </pc:spChg>
        <pc:spChg chg="mod">
          <ac:chgData name="Aspers, Patrik" userId="566175d7-989b-4b77-b168-3730b911d9ba" providerId="ADAL" clId="{FD14EB07-3B34-44B9-8034-956C27B9A152}" dt="2024-09-09T09:35:30.965" v="459" actId="20577"/>
          <ac:spMkLst>
            <pc:docMk/>
            <pc:sldMk cId="309314739" sldId="315"/>
            <ac:spMk id="16" creationId="{8B2A2F49-5E69-4244-8BC3-8D365A0A85E5}"/>
          </ac:spMkLst>
        </pc:spChg>
      </pc:sldChg>
      <pc:sldChg chg="del">
        <pc:chgData name="Aspers, Patrik" userId="566175d7-989b-4b77-b168-3730b911d9ba" providerId="ADAL" clId="{FD14EB07-3B34-44B9-8034-956C27B9A152}" dt="2024-09-09T09:34:35.536" v="437" actId="47"/>
        <pc:sldMkLst>
          <pc:docMk/>
          <pc:sldMk cId="193693244" sldId="317"/>
        </pc:sldMkLst>
      </pc:sldChg>
      <pc:sldChg chg="del">
        <pc:chgData name="Aspers, Patrik" userId="566175d7-989b-4b77-b168-3730b911d9ba" providerId="ADAL" clId="{FD14EB07-3B34-44B9-8034-956C27B9A152}" dt="2024-09-09T09:34:35.536" v="437" actId="47"/>
        <pc:sldMkLst>
          <pc:docMk/>
          <pc:sldMk cId="2043510020" sldId="318"/>
        </pc:sldMkLst>
      </pc:sldChg>
      <pc:sldChg chg="del">
        <pc:chgData name="Aspers, Patrik" userId="566175d7-989b-4b77-b168-3730b911d9ba" providerId="ADAL" clId="{FD14EB07-3B34-44B9-8034-956C27B9A152}" dt="2024-09-09T09:34:35.536" v="437" actId="47"/>
        <pc:sldMkLst>
          <pc:docMk/>
          <pc:sldMk cId="3838644141" sldId="320"/>
        </pc:sldMkLst>
      </pc:sldChg>
      <pc:sldChg chg="del">
        <pc:chgData name="Aspers, Patrik" userId="566175d7-989b-4b77-b168-3730b911d9ba" providerId="ADAL" clId="{FD14EB07-3B34-44B9-8034-956C27B9A152}" dt="2024-09-09T09:34:35.536" v="437" actId="47"/>
        <pc:sldMkLst>
          <pc:docMk/>
          <pc:sldMk cId="334795104" sldId="323"/>
        </pc:sldMkLst>
      </pc:sldChg>
      <pc:sldChg chg="del">
        <pc:chgData name="Aspers, Patrik" userId="566175d7-989b-4b77-b168-3730b911d9ba" providerId="ADAL" clId="{FD14EB07-3B34-44B9-8034-956C27B9A152}" dt="2024-09-09T09:34:35.536" v="437" actId="47"/>
        <pc:sldMkLst>
          <pc:docMk/>
          <pc:sldMk cId="746364800" sldId="324"/>
        </pc:sldMkLst>
      </pc:sldChg>
      <pc:sldChg chg="del">
        <pc:chgData name="Aspers, Patrik" userId="566175d7-989b-4b77-b168-3730b911d9ba" providerId="ADAL" clId="{FD14EB07-3B34-44B9-8034-956C27B9A152}" dt="2024-09-09T09:34:35.536" v="437" actId="47"/>
        <pc:sldMkLst>
          <pc:docMk/>
          <pc:sldMk cId="358013098" sldId="326"/>
        </pc:sldMkLst>
      </pc:sldChg>
      <pc:sldChg chg="del">
        <pc:chgData name="Aspers, Patrik" userId="566175d7-989b-4b77-b168-3730b911d9ba" providerId="ADAL" clId="{FD14EB07-3B34-44B9-8034-956C27B9A152}" dt="2024-09-09T09:34:35.536" v="437" actId="47"/>
        <pc:sldMkLst>
          <pc:docMk/>
          <pc:sldMk cId="57607479" sldId="327"/>
        </pc:sldMkLst>
      </pc:sldChg>
      <pc:sldChg chg="modSp add del mod">
        <pc:chgData name="Aspers, Patrik" userId="566175d7-989b-4b77-b168-3730b911d9ba" providerId="ADAL" clId="{FD14EB07-3B34-44B9-8034-956C27B9A152}" dt="2024-09-09T09:34:35.536" v="437" actId="47"/>
        <pc:sldMkLst>
          <pc:docMk/>
          <pc:sldMk cId="911861746" sldId="341"/>
        </pc:sldMkLst>
        <pc:spChg chg="mod">
          <ac:chgData name="Aspers, Patrik" userId="566175d7-989b-4b77-b168-3730b911d9ba" providerId="ADAL" clId="{FD14EB07-3B34-44B9-8034-956C27B9A152}" dt="2024-09-07T10:49:57.138" v="0"/>
          <ac:spMkLst>
            <pc:docMk/>
            <pc:sldMk cId="911861746" sldId="341"/>
            <ac:spMk id="6" creationId="{262F1223-F45B-4A48-86A1-8B4AAE68E04C}"/>
          </ac:spMkLst>
        </pc:spChg>
        <pc:spChg chg="mod">
          <ac:chgData name="Aspers, Patrik" userId="566175d7-989b-4b77-b168-3730b911d9ba" providerId="ADAL" clId="{FD14EB07-3B34-44B9-8034-956C27B9A152}" dt="2024-09-07T10:49:57.207" v="1" actId="27636"/>
          <ac:spMkLst>
            <pc:docMk/>
            <pc:sldMk cId="911861746" sldId="341"/>
            <ac:spMk id="15" creationId="{F2CECFA1-4912-44EB-8121-F49C3215A809}"/>
          </ac:spMkLst>
        </pc:spChg>
      </pc:sldChg>
      <pc:sldChg chg="del">
        <pc:chgData name="Aspers, Patrik" userId="566175d7-989b-4b77-b168-3730b911d9ba" providerId="ADAL" clId="{FD14EB07-3B34-44B9-8034-956C27B9A152}" dt="2024-09-09T09:34:35.536" v="437" actId="47"/>
        <pc:sldMkLst>
          <pc:docMk/>
          <pc:sldMk cId="1151644115" sldId="852"/>
        </pc:sldMkLst>
      </pc:sldChg>
      <pc:sldChg chg="delSp modSp add del mod delAnim">
        <pc:chgData name="Aspers, Patrik" userId="566175d7-989b-4b77-b168-3730b911d9ba" providerId="ADAL" clId="{FD14EB07-3B34-44B9-8034-956C27B9A152}" dt="2024-09-09T09:34:35.536" v="437" actId="47"/>
        <pc:sldMkLst>
          <pc:docMk/>
          <pc:sldMk cId="2114172749" sldId="877"/>
        </pc:sldMkLst>
        <pc:spChg chg="del">
          <ac:chgData name="Aspers, Patrik" userId="566175d7-989b-4b77-b168-3730b911d9ba" providerId="ADAL" clId="{FD14EB07-3B34-44B9-8034-956C27B9A152}" dt="2024-09-07T10:50:19.578" v="3" actId="478"/>
          <ac:spMkLst>
            <pc:docMk/>
            <pc:sldMk cId="2114172749" sldId="877"/>
            <ac:spMk id="5" creationId="{5474D80A-260B-42B7-24AE-C1E0372ECE72}"/>
          </ac:spMkLst>
        </pc:spChg>
        <pc:spChg chg="mod">
          <ac:chgData name="Aspers, Patrik" userId="566175d7-989b-4b77-b168-3730b911d9ba" providerId="ADAL" clId="{FD14EB07-3B34-44B9-8034-956C27B9A152}" dt="2024-09-07T10:49:57.138" v="0"/>
          <ac:spMkLst>
            <pc:docMk/>
            <pc:sldMk cId="2114172749" sldId="877"/>
            <ac:spMk id="6" creationId="{262F1223-F45B-4A48-86A1-8B4AAE68E04C}"/>
          </ac:spMkLst>
        </pc:spChg>
        <pc:spChg chg="mod">
          <ac:chgData name="Aspers, Patrik" userId="566175d7-989b-4b77-b168-3730b911d9ba" providerId="ADAL" clId="{FD14EB07-3B34-44B9-8034-956C27B9A152}" dt="2024-09-07T10:49:57.460" v="2" actId="27636"/>
          <ac:spMkLst>
            <pc:docMk/>
            <pc:sldMk cId="2114172749" sldId="877"/>
            <ac:spMk id="15" creationId="{F2CECFA1-4912-44EB-8121-F49C3215A809}"/>
          </ac:spMkLst>
        </pc:spChg>
      </pc:sldChg>
      <pc:sldChg chg="del">
        <pc:chgData name="Aspers, Patrik" userId="566175d7-989b-4b77-b168-3730b911d9ba" providerId="ADAL" clId="{FD14EB07-3B34-44B9-8034-956C27B9A152}" dt="2024-09-09T09:34:35.536" v="437" actId="47"/>
        <pc:sldMkLst>
          <pc:docMk/>
          <pc:sldMk cId="2868355126" sldId="878"/>
        </pc:sldMkLst>
      </pc:sldChg>
      <pc:sldChg chg="del">
        <pc:chgData name="Aspers, Patrik" userId="566175d7-989b-4b77-b168-3730b911d9ba" providerId="ADAL" clId="{FD14EB07-3B34-44B9-8034-956C27B9A152}" dt="2024-09-09T09:34:35.536" v="437" actId="47"/>
        <pc:sldMkLst>
          <pc:docMk/>
          <pc:sldMk cId="3148023679" sldId="879"/>
        </pc:sldMkLst>
      </pc:sldChg>
      <pc:sldChg chg="del">
        <pc:chgData name="Aspers, Patrik" userId="566175d7-989b-4b77-b168-3730b911d9ba" providerId="ADAL" clId="{FD14EB07-3B34-44B9-8034-956C27B9A152}" dt="2024-09-09T09:34:35.536" v="437" actId="47"/>
        <pc:sldMkLst>
          <pc:docMk/>
          <pc:sldMk cId="46118143" sldId="880"/>
        </pc:sldMkLst>
      </pc:sldChg>
      <pc:sldChg chg="del">
        <pc:chgData name="Aspers, Patrik" userId="566175d7-989b-4b77-b168-3730b911d9ba" providerId="ADAL" clId="{FD14EB07-3B34-44B9-8034-956C27B9A152}" dt="2024-09-09T09:34:35.536" v="437" actId="47"/>
        <pc:sldMkLst>
          <pc:docMk/>
          <pc:sldMk cId="1438901794" sldId="881"/>
        </pc:sldMkLst>
      </pc:sldChg>
      <pc:sldChg chg="del">
        <pc:chgData name="Aspers, Patrik" userId="566175d7-989b-4b77-b168-3730b911d9ba" providerId="ADAL" clId="{FD14EB07-3B34-44B9-8034-956C27B9A152}" dt="2024-09-09T09:34:35.536" v="437" actId="47"/>
        <pc:sldMkLst>
          <pc:docMk/>
          <pc:sldMk cId="4265509169" sldId="882"/>
        </pc:sldMkLst>
      </pc:sldChg>
      <pc:sldChg chg="del">
        <pc:chgData name="Aspers, Patrik" userId="566175d7-989b-4b77-b168-3730b911d9ba" providerId="ADAL" clId="{FD14EB07-3B34-44B9-8034-956C27B9A152}" dt="2024-09-09T09:34:35.536" v="437" actId="47"/>
        <pc:sldMkLst>
          <pc:docMk/>
          <pc:sldMk cId="1643148176" sldId="883"/>
        </pc:sldMkLst>
      </pc:sldChg>
      <pc:sldChg chg="del">
        <pc:chgData name="Aspers, Patrik" userId="566175d7-989b-4b77-b168-3730b911d9ba" providerId="ADAL" clId="{FD14EB07-3B34-44B9-8034-956C27B9A152}" dt="2024-09-09T09:34:35.536" v="437" actId="47"/>
        <pc:sldMkLst>
          <pc:docMk/>
          <pc:sldMk cId="2407114770" sldId="884"/>
        </pc:sldMkLst>
      </pc:sldChg>
      <pc:sldChg chg="del">
        <pc:chgData name="Aspers, Patrik" userId="566175d7-989b-4b77-b168-3730b911d9ba" providerId="ADAL" clId="{FD14EB07-3B34-44B9-8034-956C27B9A152}" dt="2024-09-09T09:34:35.536" v="437" actId="47"/>
        <pc:sldMkLst>
          <pc:docMk/>
          <pc:sldMk cId="1059452757" sldId="885"/>
        </pc:sldMkLst>
      </pc:sldChg>
      <pc:sldChg chg="del">
        <pc:chgData name="Aspers, Patrik" userId="566175d7-989b-4b77-b168-3730b911d9ba" providerId="ADAL" clId="{FD14EB07-3B34-44B9-8034-956C27B9A152}" dt="2024-09-09T09:34:35.536" v="437" actId="47"/>
        <pc:sldMkLst>
          <pc:docMk/>
          <pc:sldMk cId="115623174" sldId="886"/>
        </pc:sldMkLst>
      </pc:sldChg>
      <pc:sldChg chg="del">
        <pc:chgData name="Aspers, Patrik" userId="566175d7-989b-4b77-b168-3730b911d9ba" providerId="ADAL" clId="{FD14EB07-3B34-44B9-8034-956C27B9A152}" dt="2024-09-09T09:34:35.536" v="437" actId="47"/>
        <pc:sldMkLst>
          <pc:docMk/>
          <pc:sldMk cId="2727917037" sldId="887"/>
        </pc:sldMkLst>
      </pc:sldChg>
      <pc:sldChg chg="del">
        <pc:chgData name="Aspers, Patrik" userId="566175d7-989b-4b77-b168-3730b911d9ba" providerId="ADAL" clId="{FD14EB07-3B34-44B9-8034-956C27B9A152}" dt="2024-09-09T09:34:35.536" v="437" actId="47"/>
        <pc:sldMkLst>
          <pc:docMk/>
          <pc:sldMk cId="2187145515" sldId="888"/>
        </pc:sldMkLst>
      </pc:sldChg>
      <pc:sldChg chg="del">
        <pc:chgData name="Aspers, Patrik" userId="566175d7-989b-4b77-b168-3730b911d9ba" providerId="ADAL" clId="{FD14EB07-3B34-44B9-8034-956C27B9A152}" dt="2024-09-09T09:34:35.536" v="437" actId="47"/>
        <pc:sldMkLst>
          <pc:docMk/>
          <pc:sldMk cId="990415233" sldId="889"/>
        </pc:sldMkLst>
      </pc:sldChg>
      <pc:sldChg chg="del">
        <pc:chgData name="Aspers, Patrik" userId="566175d7-989b-4b77-b168-3730b911d9ba" providerId="ADAL" clId="{FD14EB07-3B34-44B9-8034-956C27B9A152}" dt="2024-09-09T09:34:35.536" v="437" actId="47"/>
        <pc:sldMkLst>
          <pc:docMk/>
          <pc:sldMk cId="4285448416" sldId="890"/>
        </pc:sldMkLst>
      </pc:sldChg>
      <pc:sldChg chg="del">
        <pc:chgData name="Aspers, Patrik" userId="566175d7-989b-4b77-b168-3730b911d9ba" providerId="ADAL" clId="{FD14EB07-3B34-44B9-8034-956C27B9A152}" dt="2024-09-09T09:34:35.536" v="437" actId="47"/>
        <pc:sldMkLst>
          <pc:docMk/>
          <pc:sldMk cId="1441845711" sldId="891"/>
        </pc:sldMkLst>
      </pc:sldChg>
      <pc:sldChg chg="del">
        <pc:chgData name="Aspers, Patrik" userId="566175d7-989b-4b77-b168-3730b911d9ba" providerId="ADAL" clId="{FD14EB07-3B34-44B9-8034-956C27B9A152}" dt="2024-09-09T09:34:35.536" v="437" actId="47"/>
        <pc:sldMkLst>
          <pc:docMk/>
          <pc:sldMk cId="3612175934" sldId="892"/>
        </pc:sldMkLst>
      </pc:sldChg>
      <pc:sldChg chg="del">
        <pc:chgData name="Aspers, Patrik" userId="566175d7-989b-4b77-b168-3730b911d9ba" providerId="ADAL" clId="{FD14EB07-3B34-44B9-8034-956C27B9A152}" dt="2024-09-09T09:34:35.536" v="437" actId="47"/>
        <pc:sldMkLst>
          <pc:docMk/>
          <pc:sldMk cId="1706065286" sldId="893"/>
        </pc:sldMkLst>
      </pc:sldChg>
      <pc:sldChg chg="del">
        <pc:chgData name="Aspers, Patrik" userId="566175d7-989b-4b77-b168-3730b911d9ba" providerId="ADAL" clId="{FD14EB07-3B34-44B9-8034-956C27B9A152}" dt="2024-09-09T09:34:35.536" v="437" actId="47"/>
        <pc:sldMkLst>
          <pc:docMk/>
          <pc:sldMk cId="169256129" sldId="894"/>
        </pc:sldMkLst>
      </pc:sldChg>
      <pc:sldChg chg="del">
        <pc:chgData name="Aspers, Patrik" userId="566175d7-989b-4b77-b168-3730b911d9ba" providerId="ADAL" clId="{FD14EB07-3B34-44B9-8034-956C27B9A152}" dt="2024-09-09T09:34:35.536" v="437" actId="47"/>
        <pc:sldMkLst>
          <pc:docMk/>
          <pc:sldMk cId="3184184144" sldId="895"/>
        </pc:sldMkLst>
      </pc:sldChg>
      <pc:sldChg chg="del">
        <pc:chgData name="Aspers, Patrik" userId="566175d7-989b-4b77-b168-3730b911d9ba" providerId="ADAL" clId="{FD14EB07-3B34-44B9-8034-956C27B9A152}" dt="2024-09-09T09:34:35.536" v="437" actId="47"/>
        <pc:sldMkLst>
          <pc:docMk/>
          <pc:sldMk cId="911833021" sldId="896"/>
        </pc:sldMkLst>
      </pc:sldChg>
      <pc:sldChg chg="del">
        <pc:chgData name="Aspers, Patrik" userId="566175d7-989b-4b77-b168-3730b911d9ba" providerId="ADAL" clId="{FD14EB07-3B34-44B9-8034-956C27B9A152}" dt="2024-09-09T09:34:35.536" v="437" actId="47"/>
        <pc:sldMkLst>
          <pc:docMk/>
          <pc:sldMk cId="3740733206" sldId="897"/>
        </pc:sldMkLst>
      </pc:sldChg>
      <pc:sldChg chg="del">
        <pc:chgData name="Aspers, Patrik" userId="566175d7-989b-4b77-b168-3730b911d9ba" providerId="ADAL" clId="{FD14EB07-3B34-44B9-8034-956C27B9A152}" dt="2024-09-09T09:34:35.536" v="437" actId="47"/>
        <pc:sldMkLst>
          <pc:docMk/>
          <pc:sldMk cId="3555420508" sldId="898"/>
        </pc:sldMkLst>
      </pc:sldChg>
      <pc:sldChg chg="del">
        <pc:chgData name="Aspers, Patrik" userId="566175d7-989b-4b77-b168-3730b911d9ba" providerId="ADAL" clId="{FD14EB07-3B34-44B9-8034-956C27B9A152}" dt="2024-09-09T09:34:35.536" v="437" actId="47"/>
        <pc:sldMkLst>
          <pc:docMk/>
          <pc:sldMk cId="2264710525" sldId="899"/>
        </pc:sldMkLst>
      </pc:sldChg>
      <pc:sldChg chg="del">
        <pc:chgData name="Aspers, Patrik" userId="566175d7-989b-4b77-b168-3730b911d9ba" providerId="ADAL" clId="{FD14EB07-3B34-44B9-8034-956C27B9A152}" dt="2024-09-09T09:34:35.536" v="437" actId="47"/>
        <pc:sldMkLst>
          <pc:docMk/>
          <pc:sldMk cId="384872440" sldId="900"/>
        </pc:sldMkLst>
      </pc:sldChg>
      <pc:sldChg chg="del">
        <pc:chgData name="Aspers, Patrik" userId="566175d7-989b-4b77-b168-3730b911d9ba" providerId="ADAL" clId="{FD14EB07-3B34-44B9-8034-956C27B9A152}" dt="2024-09-09T09:34:35.536" v="437" actId="47"/>
        <pc:sldMkLst>
          <pc:docMk/>
          <pc:sldMk cId="366210210" sldId="901"/>
        </pc:sldMkLst>
      </pc:sldChg>
      <pc:sldChg chg="del">
        <pc:chgData name="Aspers, Patrik" userId="566175d7-989b-4b77-b168-3730b911d9ba" providerId="ADAL" clId="{FD14EB07-3B34-44B9-8034-956C27B9A152}" dt="2024-09-09T09:34:35.536" v="437" actId="47"/>
        <pc:sldMkLst>
          <pc:docMk/>
          <pc:sldMk cId="673317564" sldId="902"/>
        </pc:sldMkLst>
      </pc:sldChg>
      <pc:sldChg chg="del">
        <pc:chgData name="Aspers, Patrik" userId="566175d7-989b-4b77-b168-3730b911d9ba" providerId="ADAL" clId="{FD14EB07-3B34-44B9-8034-956C27B9A152}" dt="2024-09-09T09:34:35.536" v="437" actId="47"/>
        <pc:sldMkLst>
          <pc:docMk/>
          <pc:sldMk cId="716596164" sldId="903"/>
        </pc:sldMkLst>
      </pc:sldChg>
      <pc:sldChg chg="addSp delSp modSp del mod setBg">
        <pc:chgData name="Aspers, Patrik" userId="566175d7-989b-4b77-b168-3730b911d9ba" providerId="ADAL" clId="{FD14EB07-3B34-44B9-8034-956C27B9A152}" dt="2024-09-09T09:34:35.536" v="437" actId="47"/>
        <pc:sldMkLst>
          <pc:docMk/>
          <pc:sldMk cId="3378465283" sldId="904"/>
        </pc:sldMkLst>
        <pc:spChg chg="del">
          <ac:chgData name="Aspers, Patrik" userId="566175d7-989b-4b77-b168-3730b911d9ba" providerId="ADAL" clId="{FD14EB07-3B34-44B9-8034-956C27B9A152}" dt="2024-09-08T21:58:47.967" v="339" actId="478"/>
          <ac:spMkLst>
            <pc:docMk/>
            <pc:sldMk cId="3378465283" sldId="904"/>
            <ac:spMk id="2" creationId="{88AD4ABF-0D09-4018-B157-E43EC345E458}"/>
          </ac:spMkLst>
        </pc:spChg>
        <pc:spChg chg="del">
          <ac:chgData name="Aspers, Patrik" userId="566175d7-989b-4b77-b168-3730b911d9ba" providerId="ADAL" clId="{FD14EB07-3B34-44B9-8034-956C27B9A152}" dt="2024-09-08T21:58:44.647" v="338" actId="478"/>
          <ac:spMkLst>
            <pc:docMk/>
            <pc:sldMk cId="3378465283" sldId="904"/>
            <ac:spMk id="3" creationId="{9FDE2285-8949-4144-9F5F-E9AC5E946D6F}"/>
          </ac:spMkLst>
        </pc:spChg>
        <pc:spChg chg="add mod">
          <ac:chgData name="Aspers, Patrik" userId="566175d7-989b-4b77-b168-3730b911d9ba" providerId="ADAL" clId="{FD14EB07-3B34-44B9-8034-956C27B9A152}" dt="2024-09-08T22:00:19.515" v="400" actId="1076"/>
          <ac:spMkLst>
            <pc:docMk/>
            <pc:sldMk cId="3378465283" sldId="904"/>
            <ac:spMk id="4" creationId="{CB9098BF-7BFC-64D2-55F7-57EAAECB678C}"/>
          </ac:spMkLst>
        </pc:spChg>
        <pc:spChg chg="add">
          <ac:chgData name="Aspers, Patrik" userId="566175d7-989b-4b77-b168-3730b911d9ba" providerId="ADAL" clId="{FD14EB07-3B34-44B9-8034-956C27B9A152}" dt="2024-09-08T21:59:59.816" v="393" actId="26606"/>
          <ac:spMkLst>
            <pc:docMk/>
            <pc:sldMk cId="3378465283" sldId="904"/>
            <ac:spMk id="1031" creationId="{7D9D36D6-2AC5-46A1-A849-4C82D5264A3A}"/>
          </ac:spMkLst>
        </pc:spChg>
        <pc:picChg chg="add mod ord">
          <ac:chgData name="Aspers, Patrik" userId="566175d7-989b-4b77-b168-3730b911d9ba" providerId="ADAL" clId="{FD14EB07-3B34-44B9-8034-956C27B9A152}" dt="2024-09-08T21:59:59.816" v="393" actId="26606"/>
          <ac:picMkLst>
            <pc:docMk/>
            <pc:sldMk cId="3378465283" sldId="904"/>
            <ac:picMk id="1026" creationId="{494459CE-6875-02E6-B64A-39225D668CB5}"/>
          </ac:picMkLst>
        </pc:picChg>
      </pc:sldChg>
      <pc:sldChg chg="del">
        <pc:chgData name="Aspers, Patrik" userId="566175d7-989b-4b77-b168-3730b911d9ba" providerId="ADAL" clId="{FD14EB07-3B34-44B9-8034-956C27B9A152}" dt="2024-09-09T09:34:35.536" v="437" actId="47"/>
        <pc:sldMkLst>
          <pc:docMk/>
          <pc:sldMk cId="1375705129" sldId="905"/>
        </pc:sldMkLst>
      </pc:sldChg>
      <pc:sldChg chg="del">
        <pc:chgData name="Aspers, Patrik" userId="566175d7-989b-4b77-b168-3730b911d9ba" providerId="ADAL" clId="{FD14EB07-3B34-44B9-8034-956C27B9A152}" dt="2024-09-09T09:34:35.536" v="437" actId="47"/>
        <pc:sldMkLst>
          <pc:docMk/>
          <pc:sldMk cId="3525771666" sldId="906"/>
        </pc:sldMkLst>
      </pc:sldChg>
      <pc:sldChg chg="del">
        <pc:chgData name="Aspers, Patrik" userId="566175d7-989b-4b77-b168-3730b911d9ba" providerId="ADAL" clId="{FD14EB07-3B34-44B9-8034-956C27B9A152}" dt="2024-09-09T09:34:35.536" v="437" actId="47"/>
        <pc:sldMkLst>
          <pc:docMk/>
          <pc:sldMk cId="2389255014" sldId="907"/>
        </pc:sldMkLst>
      </pc:sldChg>
      <pc:sldChg chg="del">
        <pc:chgData name="Aspers, Patrik" userId="566175d7-989b-4b77-b168-3730b911d9ba" providerId="ADAL" clId="{FD14EB07-3B34-44B9-8034-956C27B9A152}" dt="2024-09-09T09:34:35.536" v="437" actId="47"/>
        <pc:sldMkLst>
          <pc:docMk/>
          <pc:sldMk cId="319314059" sldId="908"/>
        </pc:sldMkLst>
      </pc:sldChg>
      <pc:sldChg chg="del">
        <pc:chgData name="Aspers, Patrik" userId="566175d7-989b-4b77-b168-3730b911d9ba" providerId="ADAL" clId="{FD14EB07-3B34-44B9-8034-956C27B9A152}" dt="2024-09-09T09:34:35.536" v="437" actId="47"/>
        <pc:sldMkLst>
          <pc:docMk/>
          <pc:sldMk cId="2271454449" sldId="909"/>
        </pc:sldMkLst>
      </pc:sldChg>
      <pc:sldChg chg="del">
        <pc:chgData name="Aspers, Patrik" userId="566175d7-989b-4b77-b168-3730b911d9ba" providerId="ADAL" clId="{FD14EB07-3B34-44B9-8034-956C27B9A152}" dt="2024-09-07T11:02:16.852" v="214" actId="47"/>
        <pc:sldMkLst>
          <pc:docMk/>
          <pc:sldMk cId="935174081" sldId="910"/>
        </pc:sldMkLst>
      </pc:sldChg>
      <pc:sldChg chg="modSp add del mod">
        <pc:chgData name="Aspers, Patrik" userId="566175d7-989b-4b77-b168-3730b911d9ba" providerId="ADAL" clId="{FD14EB07-3B34-44B9-8034-956C27B9A152}" dt="2024-09-08T08:51:45.317" v="327" actId="47"/>
        <pc:sldMkLst>
          <pc:docMk/>
          <pc:sldMk cId="1380111974" sldId="911"/>
        </pc:sldMkLst>
        <pc:graphicFrameChg chg="mod modGraphic">
          <ac:chgData name="Aspers, Patrik" userId="566175d7-989b-4b77-b168-3730b911d9ba" providerId="ADAL" clId="{FD14EB07-3B34-44B9-8034-956C27B9A152}" dt="2024-09-07T10:58:02.389" v="59" actId="6549"/>
          <ac:graphicFrameMkLst>
            <pc:docMk/>
            <pc:sldMk cId="1380111974" sldId="911"/>
            <ac:graphicFrameMk id="2" creationId="{A8A376F4-C012-F6F3-8809-2BA2B25DAF5B}"/>
          </ac:graphicFrameMkLst>
        </pc:graphicFrameChg>
      </pc:sldChg>
      <pc:sldChg chg="addSp delSp modSp add mod">
        <pc:chgData name="Aspers, Patrik" userId="566175d7-989b-4b77-b168-3730b911d9ba" providerId="ADAL" clId="{FD14EB07-3B34-44B9-8034-956C27B9A152}" dt="2024-09-08T08:51:38.268" v="326" actId="478"/>
        <pc:sldMkLst>
          <pc:docMk/>
          <pc:sldMk cId="2212360872" sldId="912"/>
        </pc:sldMkLst>
        <pc:spChg chg="add del mod">
          <ac:chgData name="Aspers, Patrik" userId="566175d7-989b-4b77-b168-3730b911d9ba" providerId="ADAL" clId="{FD14EB07-3B34-44B9-8034-956C27B9A152}" dt="2024-09-07T10:58:46.253" v="65" actId="3680"/>
          <ac:spMkLst>
            <pc:docMk/>
            <pc:sldMk cId="2212360872" sldId="912"/>
            <ac:spMk id="3" creationId="{F4659A23-4BDD-19CC-FE8A-E6D6AC1425E5}"/>
          </ac:spMkLst>
        </pc:spChg>
        <pc:spChg chg="add del mod">
          <ac:chgData name="Aspers, Patrik" userId="566175d7-989b-4b77-b168-3730b911d9ba" providerId="ADAL" clId="{FD14EB07-3B34-44B9-8034-956C27B9A152}" dt="2024-09-08T08:51:38.268" v="326" actId="478"/>
          <ac:spMkLst>
            <pc:docMk/>
            <pc:sldMk cId="2212360872" sldId="912"/>
            <ac:spMk id="8" creationId="{B05A02D8-108B-1621-5D4F-E1B0FF459BEA}"/>
          </ac:spMkLst>
        </pc:spChg>
        <pc:spChg chg="del">
          <ac:chgData name="Aspers, Patrik" userId="566175d7-989b-4b77-b168-3730b911d9ba" providerId="ADAL" clId="{FD14EB07-3B34-44B9-8034-956C27B9A152}" dt="2024-09-07T11:01:29.298" v="213" actId="478"/>
          <ac:spMkLst>
            <pc:docMk/>
            <pc:sldMk cId="2212360872" sldId="912"/>
            <ac:spMk id="15" creationId="{F2CECFA1-4912-44EB-8121-F49C3215A809}"/>
          </ac:spMkLst>
        </pc:spChg>
        <pc:spChg chg="del mod">
          <ac:chgData name="Aspers, Patrik" userId="566175d7-989b-4b77-b168-3730b911d9ba" providerId="ADAL" clId="{FD14EB07-3B34-44B9-8034-956C27B9A152}" dt="2024-09-07T10:58:19.214" v="62" actId="478"/>
          <ac:spMkLst>
            <pc:docMk/>
            <pc:sldMk cId="2212360872" sldId="912"/>
            <ac:spMk id="16" creationId="{8B2A2F49-5E69-4244-8BC3-8D365A0A85E5}"/>
          </ac:spMkLst>
        </pc:spChg>
        <pc:graphicFrameChg chg="add del mod ord modGraphic">
          <ac:chgData name="Aspers, Patrik" userId="566175d7-989b-4b77-b168-3730b911d9ba" providerId="ADAL" clId="{FD14EB07-3B34-44B9-8034-956C27B9A152}" dt="2024-09-07T10:58:37.736" v="64" actId="3680"/>
          <ac:graphicFrameMkLst>
            <pc:docMk/>
            <pc:sldMk cId="2212360872" sldId="912"/>
            <ac:graphicFrameMk id="4" creationId="{19173EDC-7B10-015B-2F0E-F0E36BA0BE1E}"/>
          </ac:graphicFrameMkLst>
        </pc:graphicFrameChg>
        <pc:graphicFrameChg chg="add mod ord modGraphic">
          <ac:chgData name="Aspers, Patrik" userId="566175d7-989b-4b77-b168-3730b911d9ba" providerId="ADAL" clId="{FD14EB07-3B34-44B9-8034-956C27B9A152}" dt="2024-09-08T08:51:29.926" v="325" actId="20577"/>
          <ac:graphicFrameMkLst>
            <pc:docMk/>
            <pc:sldMk cId="2212360872" sldId="912"/>
            <ac:graphicFrameMk id="5" creationId="{A25DAFBB-0704-9668-8B9E-856BCDDFD57F}"/>
          </ac:graphicFrameMkLst>
        </pc:graphicFrameChg>
      </pc:sldChg>
      <pc:sldChg chg="delSp add setBg delDesignElem">
        <pc:chgData name="Aspers, Patrik" userId="566175d7-989b-4b77-b168-3730b911d9ba" providerId="ADAL" clId="{FD14EB07-3B34-44B9-8034-956C27B9A152}" dt="2024-09-08T22:00:34.042" v="402"/>
        <pc:sldMkLst>
          <pc:docMk/>
          <pc:sldMk cId="833169975" sldId="913"/>
        </pc:sldMkLst>
        <pc:spChg chg="del">
          <ac:chgData name="Aspers, Patrik" userId="566175d7-989b-4b77-b168-3730b911d9ba" providerId="ADAL" clId="{FD14EB07-3B34-44B9-8034-956C27B9A152}" dt="2024-09-08T22:00:34.042" v="402"/>
          <ac:spMkLst>
            <pc:docMk/>
            <pc:sldMk cId="833169975" sldId="913"/>
            <ac:spMk id="1031" creationId="{7D9D36D6-2AC5-46A1-A849-4C82D5264A3A}"/>
          </ac:spMkLst>
        </pc:spChg>
      </pc:sldChg>
      <pc:sldChg chg="addSp delSp modSp add mod setBg delDesignElem">
        <pc:chgData name="Aspers, Patrik" userId="566175d7-989b-4b77-b168-3730b911d9ba" providerId="ADAL" clId="{FD14EB07-3B34-44B9-8034-956C27B9A152}" dt="2024-09-09T07:09:47.903" v="414" actId="14100"/>
        <pc:sldMkLst>
          <pc:docMk/>
          <pc:sldMk cId="3344137294" sldId="914"/>
        </pc:sldMkLst>
        <pc:spChg chg="del">
          <ac:chgData name="Aspers, Patrik" userId="566175d7-989b-4b77-b168-3730b911d9ba" providerId="ADAL" clId="{FD14EB07-3B34-44B9-8034-956C27B9A152}" dt="2024-09-09T07:08:50.137" v="407" actId="478"/>
          <ac:spMkLst>
            <pc:docMk/>
            <pc:sldMk cId="3344137294" sldId="914"/>
            <ac:spMk id="4" creationId="{CB9098BF-7BFC-64D2-55F7-57EAAECB678C}"/>
          </ac:spMkLst>
        </pc:spChg>
        <pc:spChg chg="del">
          <ac:chgData name="Aspers, Patrik" userId="566175d7-989b-4b77-b168-3730b911d9ba" providerId="ADAL" clId="{FD14EB07-3B34-44B9-8034-956C27B9A152}" dt="2024-09-09T07:08:44.293" v="405"/>
          <ac:spMkLst>
            <pc:docMk/>
            <pc:sldMk cId="3344137294" sldId="914"/>
            <ac:spMk id="1031" creationId="{7D9D36D6-2AC5-46A1-A849-4C82D5264A3A}"/>
          </ac:spMkLst>
        </pc:spChg>
        <pc:picChg chg="del">
          <ac:chgData name="Aspers, Patrik" userId="566175d7-989b-4b77-b168-3730b911d9ba" providerId="ADAL" clId="{FD14EB07-3B34-44B9-8034-956C27B9A152}" dt="2024-09-09T07:08:46.816" v="406" actId="478"/>
          <ac:picMkLst>
            <pc:docMk/>
            <pc:sldMk cId="3344137294" sldId="914"/>
            <ac:picMk id="1026" creationId="{494459CE-6875-02E6-B64A-39225D668CB5}"/>
          </ac:picMkLst>
        </pc:picChg>
        <pc:picChg chg="add mod">
          <ac:chgData name="Aspers, Patrik" userId="566175d7-989b-4b77-b168-3730b911d9ba" providerId="ADAL" clId="{FD14EB07-3B34-44B9-8034-956C27B9A152}" dt="2024-09-09T07:09:47.903" v="414" actId="14100"/>
          <ac:picMkLst>
            <pc:docMk/>
            <pc:sldMk cId="3344137294" sldId="914"/>
            <ac:picMk id="3074" creationId="{0DF084A6-683C-EF31-0BB9-AE0566F295DF}"/>
          </ac:picMkLst>
        </pc:picChg>
      </pc:sldChg>
      <pc:sldChg chg="delSp add del setBg delDesignElem">
        <pc:chgData name="Aspers, Patrik" userId="566175d7-989b-4b77-b168-3730b911d9ba" providerId="ADAL" clId="{FD14EB07-3B34-44B9-8034-956C27B9A152}" dt="2024-09-09T09:34:35.536" v="437" actId="47"/>
        <pc:sldMkLst>
          <pc:docMk/>
          <pc:sldMk cId="4247856951" sldId="915"/>
        </pc:sldMkLst>
        <pc:spChg chg="del">
          <ac:chgData name="Aspers, Patrik" userId="566175d7-989b-4b77-b168-3730b911d9ba" providerId="ADAL" clId="{FD14EB07-3B34-44B9-8034-956C27B9A152}" dt="2024-09-09T07:08:51.425" v="409"/>
          <ac:spMkLst>
            <pc:docMk/>
            <pc:sldMk cId="4247856951" sldId="915"/>
            <ac:spMk id="1031" creationId="{7D9D36D6-2AC5-46A1-A849-4C82D5264A3A}"/>
          </ac:spMkLst>
        </pc:spChg>
      </pc:sldChg>
      <pc:sldChg chg="modSp add mod">
        <pc:chgData name="Aspers, Patrik" userId="566175d7-989b-4b77-b168-3730b911d9ba" providerId="ADAL" clId="{FD14EB07-3B34-44B9-8034-956C27B9A152}" dt="2024-09-09T09:35:58.464" v="461" actId="207"/>
        <pc:sldMkLst>
          <pc:docMk/>
          <pc:sldMk cId="4179488451" sldId="916"/>
        </pc:sldMkLst>
        <pc:spChg chg="mod">
          <ac:chgData name="Aspers, Patrik" userId="566175d7-989b-4b77-b168-3730b911d9ba" providerId="ADAL" clId="{FD14EB07-3B34-44B9-8034-956C27B9A152}" dt="2024-09-09T09:35:53.680" v="460" actId="207"/>
          <ac:spMkLst>
            <pc:docMk/>
            <pc:sldMk cId="4179488451" sldId="916"/>
            <ac:spMk id="6" creationId="{0EF8B4BC-A8B1-451D-A0D0-49940FB03349}"/>
          </ac:spMkLst>
        </pc:spChg>
        <pc:spChg chg="mod">
          <ac:chgData name="Aspers, Patrik" userId="566175d7-989b-4b77-b168-3730b911d9ba" providerId="ADAL" clId="{FD14EB07-3B34-44B9-8034-956C27B9A152}" dt="2024-09-09T09:35:58.464" v="461" actId="207"/>
          <ac:spMkLst>
            <pc:docMk/>
            <pc:sldMk cId="4179488451" sldId="916"/>
            <ac:spMk id="7" creationId="{32F1E194-40ED-4244-B000-C2F49D5A53A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05742-1295-4479-9A79-9B4AE0DBB70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de-CH"/>
          </a:p>
        </p:txBody>
      </p:sp>
      <p:sp>
        <p:nvSpPr>
          <p:cNvPr id="3" name="Subtitle 2">
            <a:extLst>
              <a:ext uri="{FF2B5EF4-FFF2-40B4-BE49-F238E27FC236}">
                <a16:creationId xmlns:a16="http://schemas.microsoft.com/office/drawing/2014/main" id="{D551EA80-831C-478A-AAF7-20F9853B50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de-CH"/>
          </a:p>
        </p:txBody>
      </p:sp>
      <p:sp>
        <p:nvSpPr>
          <p:cNvPr id="4" name="Date Placeholder 3">
            <a:extLst>
              <a:ext uri="{FF2B5EF4-FFF2-40B4-BE49-F238E27FC236}">
                <a16:creationId xmlns:a16="http://schemas.microsoft.com/office/drawing/2014/main" id="{F607ED54-809D-4820-840C-1EA9EF16A4C9}"/>
              </a:ext>
            </a:extLst>
          </p:cNvPr>
          <p:cNvSpPr>
            <a:spLocks noGrp="1"/>
          </p:cNvSpPr>
          <p:nvPr>
            <p:ph type="dt" sz="half" idx="10"/>
          </p:nvPr>
        </p:nvSpPr>
        <p:spPr/>
        <p:txBody>
          <a:bodyPr/>
          <a:lstStyle/>
          <a:p>
            <a:fld id="{18BB03E3-0FAC-4745-93D7-D1C0267C13BB}" type="datetimeFigureOut">
              <a:rPr lang="de-CH" smtClean="0"/>
              <a:t>07.09.2024</a:t>
            </a:fld>
            <a:endParaRPr lang="de-CH"/>
          </a:p>
        </p:txBody>
      </p:sp>
      <p:sp>
        <p:nvSpPr>
          <p:cNvPr id="5" name="Footer Placeholder 4">
            <a:extLst>
              <a:ext uri="{FF2B5EF4-FFF2-40B4-BE49-F238E27FC236}">
                <a16:creationId xmlns:a16="http://schemas.microsoft.com/office/drawing/2014/main" id="{8B2C0EF6-D4AC-4263-AC0B-B54345A973F5}"/>
              </a:ext>
            </a:extLst>
          </p:cNvPr>
          <p:cNvSpPr>
            <a:spLocks noGrp="1"/>
          </p:cNvSpPr>
          <p:nvPr>
            <p:ph type="ftr" sz="quarter" idx="11"/>
          </p:nvPr>
        </p:nvSpPr>
        <p:spPr/>
        <p:txBody>
          <a:bodyPr/>
          <a:lstStyle/>
          <a:p>
            <a:endParaRPr lang="de-CH"/>
          </a:p>
        </p:txBody>
      </p:sp>
      <p:sp>
        <p:nvSpPr>
          <p:cNvPr id="6" name="Slide Number Placeholder 5">
            <a:extLst>
              <a:ext uri="{FF2B5EF4-FFF2-40B4-BE49-F238E27FC236}">
                <a16:creationId xmlns:a16="http://schemas.microsoft.com/office/drawing/2014/main" id="{3D91D8B8-2316-43A5-9E3C-8345898A9052}"/>
              </a:ext>
            </a:extLst>
          </p:cNvPr>
          <p:cNvSpPr>
            <a:spLocks noGrp="1"/>
          </p:cNvSpPr>
          <p:nvPr>
            <p:ph type="sldNum" sz="quarter" idx="12"/>
          </p:nvPr>
        </p:nvSpPr>
        <p:spPr/>
        <p:txBody>
          <a:bodyPr/>
          <a:lstStyle/>
          <a:p>
            <a:fld id="{D8885463-4344-4AE2-9844-37502321D68B}" type="slidenum">
              <a:rPr lang="de-CH" smtClean="0"/>
              <a:t>‹#›</a:t>
            </a:fld>
            <a:endParaRPr lang="de-CH"/>
          </a:p>
        </p:txBody>
      </p:sp>
    </p:spTree>
    <p:extLst>
      <p:ext uri="{BB962C8B-B14F-4D97-AF65-F5344CB8AC3E}">
        <p14:creationId xmlns:p14="http://schemas.microsoft.com/office/powerpoint/2010/main" val="2551080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DADB8-63CF-4824-8435-CB0D903B8863}"/>
              </a:ext>
            </a:extLst>
          </p:cNvPr>
          <p:cNvSpPr>
            <a:spLocks noGrp="1"/>
          </p:cNvSpPr>
          <p:nvPr>
            <p:ph type="title"/>
          </p:nvPr>
        </p:nvSpPr>
        <p:spPr/>
        <p:txBody>
          <a:bodyPr/>
          <a:lstStyle/>
          <a:p>
            <a:r>
              <a:rPr lang="en-US"/>
              <a:t>Click to edit Master title style</a:t>
            </a:r>
            <a:endParaRPr lang="de-CH"/>
          </a:p>
        </p:txBody>
      </p:sp>
      <p:sp>
        <p:nvSpPr>
          <p:cNvPr id="3" name="Content Placeholder 2">
            <a:extLst>
              <a:ext uri="{FF2B5EF4-FFF2-40B4-BE49-F238E27FC236}">
                <a16:creationId xmlns:a16="http://schemas.microsoft.com/office/drawing/2014/main" id="{28FB057F-9996-43E7-AF8B-91C11395148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4" name="Date Placeholder 3">
            <a:extLst>
              <a:ext uri="{FF2B5EF4-FFF2-40B4-BE49-F238E27FC236}">
                <a16:creationId xmlns:a16="http://schemas.microsoft.com/office/drawing/2014/main" id="{178786D1-33AD-477B-819C-F7749BC9BCA1}"/>
              </a:ext>
            </a:extLst>
          </p:cNvPr>
          <p:cNvSpPr>
            <a:spLocks noGrp="1"/>
          </p:cNvSpPr>
          <p:nvPr>
            <p:ph type="dt" sz="half" idx="10"/>
          </p:nvPr>
        </p:nvSpPr>
        <p:spPr/>
        <p:txBody>
          <a:bodyPr/>
          <a:lstStyle/>
          <a:p>
            <a:fld id="{18BB03E3-0FAC-4745-93D7-D1C0267C13BB}" type="datetimeFigureOut">
              <a:rPr lang="de-CH" smtClean="0"/>
              <a:t>07.09.2024</a:t>
            </a:fld>
            <a:endParaRPr lang="de-CH"/>
          </a:p>
        </p:txBody>
      </p:sp>
      <p:sp>
        <p:nvSpPr>
          <p:cNvPr id="5" name="Footer Placeholder 4">
            <a:extLst>
              <a:ext uri="{FF2B5EF4-FFF2-40B4-BE49-F238E27FC236}">
                <a16:creationId xmlns:a16="http://schemas.microsoft.com/office/drawing/2014/main" id="{A3941B36-420A-413C-A341-80346949EEF6}"/>
              </a:ext>
            </a:extLst>
          </p:cNvPr>
          <p:cNvSpPr>
            <a:spLocks noGrp="1"/>
          </p:cNvSpPr>
          <p:nvPr>
            <p:ph type="ftr" sz="quarter" idx="11"/>
          </p:nvPr>
        </p:nvSpPr>
        <p:spPr/>
        <p:txBody>
          <a:bodyPr/>
          <a:lstStyle/>
          <a:p>
            <a:endParaRPr lang="de-CH"/>
          </a:p>
        </p:txBody>
      </p:sp>
      <p:sp>
        <p:nvSpPr>
          <p:cNvPr id="6" name="Slide Number Placeholder 5">
            <a:extLst>
              <a:ext uri="{FF2B5EF4-FFF2-40B4-BE49-F238E27FC236}">
                <a16:creationId xmlns:a16="http://schemas.microsoft.com/office/drawing/2014/main" id="{BFF32BE9-C329-43DE-A747-48E5E0B63662}"/>
              </a:ext>
            </a:extLst>
          </p:cNvPr>
          <p:cNvSpPr>
            <a:spLocks noGrp="1"/>
          </p:cNvSpPr>
          <p:nvPr>
            <p:ph type="sldNum" sz="quarter" idx="12"/>
          </p:nvPr>
        </p:nvSpPr>
        <p:spPr/>
        <p:txBody>
          <a:bodyPr/>
          <a:lstStyle/>
          <a:p>
            <a:fld id="{D8885463-4344-4AE2-9844-37502321D68B}" type="slidenum">
              <a:rPr lang="de-CH" smtClean="0"/>
              <a:t>‹#›</a:t>
            </a:fld>
            <a:endParaRPr lang="de-CH"/>
          </a:p>
        </p:txBody>
      </p:sp>
    </p:spTree>
    <p:extLst>
      <p:ext uri="{BB962C8B-B14F-4D97-AF65-F5344CB8AC3E}">
        <p14:creationId xmlns:p14="http://schemas.microsoft.com/office/powerpoint/2010/main" val="2053358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AB940-7663-4521-B1B1-253A7E616B1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de-CH"/>
          </a:p>
        </p:txBody>
      </p:sp>
      <p:sp>
        <p:nvSpPr>
          <p:cNvPr id="3" name="Text Placeholder 2">
            <a:extLst>
              <a:ext uri="{FF2B5EF4-FFF2-40B4-BE49-F238E27FC236}">
                <a16:creationId xmlns:a16="http://schemas.microsoft.com/office/drawing/2014/main" id="{09BF9467-910E-4F98-91B2-9FA9293D99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ACF84E6-2BE2-4E09-B252-BDF9D572F8A2}"/>
              </a:ext>
            </a:extLst>
          </p:cNvPr>
          <p:cNvSpPr>
            <a:spLocks noGrp="1"/>
          </p:cNvSpPr>
          <p:nvPr>
            <p:ph type="dt" sz="half" idx="10"/>
          </p:nvPr>
        </p:nvSpPr>
        <p:spPr/>
        <p:txBody>
          <a:bodyPr/>
          <a:lstStyle/>
          <a:p>
            <a:fld id="{18BB03E3-0FAC-4745-93D7-D1C0267C13BB}" type="datetimeFigureOut">
              <a:rPr lang="de-CH" smtClean="0"/>
              <a:t>07.09.2024</a:t>
            </a:fld>
            <a:endParaRPr lang="de-CH"/>
          </a:p>
        </p:txBody>
      </p:sp>
      <p:sp>
        <p:nvSpPr>
          <p:cNvPr id="5" name="Footer Placeholder 4">
            <a:extLst>
              <a:ext uri="{FF2B5EF4-FFF2-40B4-BE49-F238E27FC236}">
                <a16:creationId xmlns:a16="http://schemas.microsoft.com/office/drawing/2014/main" id="{FAED35BF-9CA5-4EE5-90F1-CD95753CE535}"/>
              </a:ext>
            </a:extLst>
          </p:cNvPr>
          <p:cNvSpPr>
            <a:spLocks noGrp="1"/>
          </p:cNvSpPr>
          <p:nvPr>
            <p:ph type="ftr" sz="quarter" idx="11"/>
          </p:nvPr>
        </p:nvSpPr>
        <p:spPr/>
        <p:txBody>
          <a:bodyPr/>
          <a:lstStyle/>
          <a:p>
            <a:endParaRPr lang="de-CH"/>
          </a:p>
        </p:txBody>
      </p:sp>
      <p:sp>
        <p:nvSpPr>
          <p:cNvPr id="6" name="Slide Number Placeholder 5">
            <a:extLst>
              <a:ext uri="{FF2B5EF4-FFF2-40B4-BE49-F238E27FC236}">
                <a16:creationId xmlns:a16="http://schemas.microsoft.com/office/drawing/2014/main" id="{75CF155E-9123-40EA-93E5-7CF9A048D660}"/>
              </a:ext>
            </a:extLst>
          </p:cNvPr>
          <p:cNvSpPr>
            <a:spLocks noGrp="1"/>
          </p:cNvSpPr>
          <p:nvPr>
            <p:ph type="sldNum" sz="quarter" idx="12"/>
          </p:nvPr>
        </p:nvSpPr>
        <p:spPr/>
        <p:txBody>
          <a:bodyPr/>
          <a:lstStyle/>
          <a:p>
            <a:fld id="{D8885463-4344-4AE2-9844-37502321D68B}" type="slidenum">
              <a:rPr lang="de-CH" smtClean="0"/>
              <a:t>‹#›</a:t>
            </a:fld>
            <a:endParaRPr lang="de-CH"/>
          </a:p>
        </p:txBody>
      </p:sp>
    </p:spTree>
    <p:extLst>
      <p:ext uri="{BB962C8B-B14F-4D97-AF65-F5344CB8AC3E}">
        <p14:creationId xmlns:p14="http://schemas.microsoft.com/office/powerpoint/2010/main" val="2991630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E864D-2E43-4E31-9F5C-549D6BCC1D4D}"/>
              </a:ext>
            </a:extLst>
          </p:cNvPr>
          <p:cNvSpPr>
            <a:spLocks noGrp="1"/>
          </p:cNvSpPr>
          <p:nvPr>
            <p:ph type="title"/>
          </p:nvPr>
        </p:nvSpPr>
        <p:spPr/>
        <p:txBody>
          <a:bodyPr/>
          <a:lstStyle/>
          <a:p>
            <a:r>
              <a:rPr lang="en-US"/>
              <a:t>Click to edit Master title style</a:t>
            </a:r>
            <a:endParaRPr lang="de-CH"/>
          </a:p>
        </p:txBody>
      </p:sp>
      <p:sp>
        <p:nvSpPr>
          <p:cNvPr id="3" name="Content Placeholder 2">
            <a:extLst>
              <a:ext uri="{FF2B5EF4-FFF2-40B4-BE49-F238E27FC236}">
                <a16:creationId xmlns:a16="http://schemas.microsoft.com/office/drawing/2014/main" id="{516EA52E-DAF4-4D68-9B72-86CEBC6AF51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4" name="Content Placeholder 3">
            <a:extLst>
              <a:ext uri="{FF2B5EF4-FFF2-40B4-BE49-F238E27FC236}">
                <a16:creationId xmlns:a16="http://schemas.microsoft.com/office/drawing/2014/main" id="{B0A35F73-9992-4AEA-AAAE-482AAF048AE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5" name="Date Placeholder 4">
            <a:extLst>
              <a:ext uri="{FF2B5EF4-FFF2-40B4-BE49-F238E27FC236}">
                <a16:creationId xmlns:a16="http://schemas.microsoft.com/office/drawing/2014/main" id="{0CE2206A-84B6-42F2-AE8D-05882171C659}"/>
              </a:ext>
            </a:extLst>
          </p:cNvPr>
          <p:cNvSpPr>
            <a:spLocks noGrp="1"/>
          </p:cNvSpPr>
          <p:nvPr>
            <p:ph type="dt" sz="half" idx="10"/>
          </p:nvPr>
        </p:nvSpPr>
        <p:spPr/>
        <p:txBody>
          <a:bodyPr/>
          <a:lstStyle/>
          <a:p>
            <a:fld id="{18BB03E3-0FAC-4745-93D7-D1C0267C13BB}" type="datetimeFigureOut">
              <a:rPr lang="de-CH" smtClean="0"/>
              <a:t>07.09.2024</a:t>
            </a:fld>
            <a:endParaRPr lang="de-CH"/>
          </a:p>
        </p:txBody>
      </p:sp>
      <p:sp>
        <p:nvSpPr>
          <p:cNvPr id="6" name="Footer Placeholder 5">
            <a:extLst>
              <a:ext uri="{FF2B5EF4-FFF2-40B4-BE49-F238E27FC236}">
                <a16:creationId xmlns:a16="http://schemas.microsoft.com/office/drawing/2014/main" id="{3682360F-6805-4BA1-9E21-6053FB085D9D}"/>
              </a:ext>
            </a:extLst>
          </p:cNvPr>
          <p:cNvSpPr>
            <a:spLocks noGrp="1"/>
          </p:cNvSpPr>
          <p:nvPr>
            <p:ph type="ftr" sz="quarter" idx="11"/>
          </p:nvPr>
        </p:nvSpPr>
        <p:spPr/>
        <p:txBody>
          <a:bodyPr/>
          <a:lstStyle/>
          <a:p>
            <a:endParaRPr lang="de-CH"/>
          </a:p>
        </p:txBody>
      </p:sp>
      <p:sp>
        <p:nvSpPr>
          <p:cNvPr id="7" name="Slide Number Placeholder 6">
            <a:extLst>
              <a:ext uri="{FF2B5EF4-FFF2-40B4-BE49-F238E27FC236}">
                <a16:creationId xmlns:a16="http://schemas.microsoft.com/office/drawing/2014/main" id="{374A3856-0F77-415F-B462-8CA23C333980}"/>
              </a:ext>
            </a:extLst>
          </p:cNvPr>
          <p:cNvSpPr>
            <a:spLocks noGrp="1"/>
          </p:cNvSpPr>
          <p:nvPr>
            <p:ph type="sldNum" sz="quarter" idx="12"/>
          </p:nvPr>
        </p:nvSpPr>
        <p:spPr/>
        <p:txBody>
          <a:bodyPr/>
          <a:lstStyle/>
          <a:p>
            <a:fld id="{D8885463-4344-4AE2-9844-37502321D68B}" type="slidenum">
              <a:rPr lang="de-CH" smtClean="0"/>
              <a:t>‹#›</a:t>
            </a:fld>
            <a:endParaRPr lang="de-CH"/>
          </a:p>
        </p:txBody>
      </p:sp>
    </p:spTree>
    <p:extLst>
      <p:ext uri="{BB962C8B-B14F-4D97-AF65-F5344CB8AC3E}">
        <p14:creationId xmlns:p14="http://schemas.microsoft.com/office/powerpoint/2010/main" val="3712234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BD622-A3E4-4292-8487-0E5813AEF612}"/>
              </a:ext>
            </a:extLst>
          </p:cNvPr>
          <p:cNvSpPr>
            <a:spLocks noGrp="1"/>
          </p:cNvSpPr>
          <p:nvPr>
            <p:ph type="title"/>
          </p:nvPr>
        </p:nvSpPr>
        <p:spPr>
          <a:xfrm>
            <a:off x="839788" y="365125"/>
            <a:ext cx="10515600" cy="1325563"/>
          </a:xfrm>
        </p:spPr>
        <p:txBody>
          <a:bodyPr/>
          <a:lstStyle/>
          <a:p>
            <a:r>
              <a:rPr lang="en-US"/>
              <a:t>Click to edit Master title style</a:t>
            </a:r>
            <a:endParaRPr lang="de-CH"/>
          </a:p>
        </p:txBody>
      </p:sp>
      <p:sp>
        <p:nvSpPr>
          <p:cNvPr id="3" name="Text Placeholder 2">
            <a:extLst>
              <a:ext uri="{FF2B5EF4-FFF2-40B4-BE49-F238E27FC236}">
                <a16:creationId xmlns:a16="http://schemas.microsoft.com/office/drawing/2014/main" id="{AA25A51C-DD8D-47F2-A72B-ED32DE80E55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4CB2A0-856F-4FA3-8678-94C03CE1042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5" name="Text Placeholder 4">
            <a:extLst>
              <a:ext uri="{FF2B5EF4-FFF2-40B4-BE49-F238E27FC236}">
                <a16:creationId xmlns:a16="http://schemas.microsoft.com/office/drawing/2014/main" id="{C59476D6-823E-4338-AC3B-5A1E425E96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A64C0A-E474-4FF7-9382-9471725186A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7" name="Date Placeholder 6">
            <a:extLst>
              <a:ext uri="{FF2B5EF4-FFF2-40B4-BE49-F238E27FC236}">
                <a16:creationId xmlns:a16="http://schemas.microsoft.com/office/drawing/2014/main" id="{AAE00516-EBD0-4E8D-BE40-97B0FF50955D}"/>
              </a:ext>
            </a:extLst>
          </p:cNvPr>
          <p:cNvSpPr>
            <a:spLocks noGrp="1"/>
          </p:cNvSpPr>
          <p:nvPr>
            <p:ph type="dt" sz="half" idx="10"/>
          </p:nvPr>
        </p:nvSpPr>
        <p:spPr/>
        <p:txBody>
          <a:bodyPr/>
          <a:lstStyle/>
          <a:p>
            <a:fld id="{18BB03E3-0FAC-4745-93D7-D1C0267C13BB}" type="datetimeFigureOut">
              <a:rPr lang="de-CH" smtClean="0"/>
              <a:t>07.09.2024</a:t>
            </a:fld>
            <a:endParaRPr lang="de-CH"/>
          </a:p>
        </p:txBody>
      </p:sp>
      <p:sp>
        <p:nvSpPr>
          <p:cNvPr id="8" name="Footer Placeholder 7">
            <a:extLst>
              <a:ext uri="{FF2B5EF4-FFF2-40B4-BE49-F238E27FC236}">
                <a16:creationId xmlns:a16="http://schemas.microsoft.com/office/drawing/2014/main" id="{F5FDCBBF-A6E2-4454-B9A5-6CF406515601}"/>
              </a:ext>
            </a:extLst>
          </p:cNvPr>
          <p:cNvSpPr>
            <a:spLocks noGrp="1"/>
          </p:cNvSpPr>
          <p:nvPr>
            <p:ph type="ftr" sz="quarter" idx="11"/>
          </p:nvPr>
        </p:nvSpPr>
        <p:spPr/>
        <p:txBody>
          <a:bodyPr/>
          <a:lstStyle/>
          <a:p>
            <a:endParaRPr lang="de-CH"/>
          </a:p>
        </p:txBody>
      </p:sp>
      <p:sp>
        <p:nvSpPr>
          <p:cNvPr id="9" name="Slide Number Placeholder 8">
            <a:extLst>
              <a:ext uri="{FF2B5EF4-FFF2-40B4-BE49-F238E27FC236}">
                <a16:creationId xmlns:a16="http://schemas.microsoft.com/office/drawing/2014/main" id="{10A75860-8EF4-43F6-9AF5-F3EC16E56C54}"/>
              </a:ext>
            </a:extLst>
          </p:cNvPr>
          <p:cNvSpPr>
            <a:spLocks noGrp="1"/>
          </p:cNvSpPr>
          <p:nvPr>
            <p:ph type="sldNum" sz="quarter" idx="12"/>
          </p:nvPr>
        </p:nvSpPr>
        <p:spPr/>
        <p:txBody>
          <a:bodyPr/>
          <a:lstStyle/>
          <a:p>
            <a:fld id="{D8885463-4344-4AE2-9844-37502321D68B}" type="slidenum">
              <a:rPr lang="de-CH" smtClean="0"/>
              <a:t>‹#›</a:t>
            </a:fld>
            <a:endParaRPr lang="de-CH"/>
          </a:p>
        </p:txBody>
      </p:sp>
    </p:spTree>
    <p:extLst>
      <p:ext uri="{BB962C8B-B14F-4D97-AF65-F5344CB8AC3E}">
        <p14:creationId xmlns:p14="http://schemas.microsoft.com/office/powerpoint/2010/main" val="3764411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4A2C7-26CA-47E4-999F-8774BA09BEDC}"/>
              </a:ext>
            </a:extLst>
          </p:cNvPr>
          <p:cNvSpPr>
            <a:spLocks noGrp="1"/>
          </p:cNvSpPr>
          <p:nvPr>
            <p:ph type="title"/>
          </p:nvPr>
        </p:nvSpPr>
        <p:spPr/>
        <p:txBody>
          <a:bodyPr/>
          <a:lstStyle/>
          <a:p>
            <a:r>
              <a:rPr lang="en-US"/>
              <a:t>Click to edit Master title style</a:t>
            </a:r>
            <a:endParaRPr lang="de-CH"/>
          </a:p>
        </p:txBody>
      </p:sp>
      <p:sp>
        <p:nvSpPr>
          <p:cNvPr id="3" name="Date Placeholder 2">
            <a:extLst>
              <a:ext uri="{FF2B5EF4-FFF2-40B4-BE49-F238E27FC236}">
                <a16:creationId xmlns:a16="http://schemas.microsoft.com/office/drawing/2014/main" id="{CBDC4214-5B4F-453D-B717-016A994B4ECE}"/>
              </a:ext>
            </a:extLst>
          </p:cNvPr>
          <p:cNvSpPr>
            <a:spLocks noGrp="1"/>
          </p:cNvSpPr>
          <p:nvPr>
            <p:ph type="dt" sz="half" idx="10"/>
          </p:nvPr>
        </p:nvSpPr>
        <p:spPr/>
        <p:txBody>
          <a:bodyPr/>
          <a:lstStyle/>
          <a:p>
            <a:fld id="{18BB03E3-0FAC-4745-93D7-D1C0267C13BB}" type="datetimeFigureOut">
              <a:rPr lang="de-CH" smtClean="0"/>
              <a:t>07.09.2024</a:t>
            </a:fld>
            <a:endParaRPr lang="de-CH"/>
          </a:p>
        </p:txBody>
      </p:sp>
      <p:sp>
        <p:nvSpPr>
          <p:cNvPr id="4" name="Footer Placeholder 3">
            <a:extLst>
              <a:ext uri="{FF2B5EF4-FFF2-40B4-BE49-F238E27FC236}">
                <a16:creationId xmlns:a16="http://schemas.microsoft.com/office/drawing/2014/main" id="{BA87EA2A-A0E6-4C2F-A0DE-76B9F31DAA9A}"/>
              </a:ext>
            </a:extLst>
          </p:cNvPr>
          <p:cNvSpPr>
            <a:spLocks noGrp="1"/>
          </p:cNvSpPr>
          <p:nvPr>
            <p:ph type="ftr" sz="quarter" idx="11"/>
          </p:nvPr>
        </p:nvSpPr>
        <p:spPr/>
        <p:txBody>
          <a:bodyPr/>
          <a:lstStyle/>
          <a:p>
            <a:endParaRPr lang="de-CH"/>
          </a:p>
        </p:txBody>
      </p:sp>
      <p:sp>
        <p:nvSpPr>
          <p:cNvPr id="5" name="Slide Number Placeholder 4">
            <a:extLst>
              <a:ext uri="{FF2B5EF4-FFF2-40B4-BE49-F238E27FC236}">
                <a16:creationId xmlns:a16="http://schemas.microsoft.com/office/drawing/2014/main" id="{518C64E7-3229-41B0-83E3-79DBB862701A}"/>
              </a:ext>
            </a:extLst>
          </p:cNvPr>
          <p:cNvSpPr>
            <a:spLocks noGrp="1"/>
          </p:cNvSpPr>
          <p:nvPr>
            <p:ph type="sldNum" sz="quarter" idx="12"/>
          </p:nvPr>
        </p:nvSpPr>
        <p:spPr/>
        <p:txBody>
          <a:bodyPr/>
          <a:lstStyle/>
          <a:p>
            <a:fld id="{D8885463-4344-4AE2-9844-37502321D68B}" type="slidenum">
              <a:rPr lang="de-CH" smtClean="0"/>
              <a:t>‹#›</a:t>
            </a:fld>
            <a:endParaRPr lang="de-CH"/>
          </a:p>
        </p:txBody>
      </p:sp>
    </p:spTree>
    <p:extLst>
      <p:ext uri="{BB962C8B-B14F-4D97-AF65-F5344CB8AC3E}">
        <p14:creationId xmlns:p14="http://schemas.microsoft.com/office/powerpoint/2010/main" val="2781294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17E9EA-6E00-4294-94FC-A14B84FBCB63}"/>
              </a:ext>
            </a:extLst>
          </p:cNvPr>
          <p:cNvSpPr>
            <a:spLocks noGrp="1"/>
          </p:cNvSpPr>
          <p:nvPr>
            <p:ph type="dt" sz="half" idx="10"/>
          </p:nvPr>
        </p:nvSpPr>
        <p:spPr/>
        <p:txBody>
          <a:bodyPr/>
          <a:lstStyle/>
          <a:p>
            <a:fld id="{18BB03E3-0FAC-4745-93D7-D1C0267C13BB}" type="datetimeFigureOut">
              <a:rPr lang="de-CH" smtClean="0"/>
              <a:t>07.09.2024</a:t>
            </a:fld>
            <a:endParaRPr lang="de-CH"/>
          </a:p>
        </p:txBody>
      </p:sp>
      <p:sp>
        <p:nvSpPr>
          <p:cNvPr id="3" name="Footer Placeholder 2">
            <a:extLst>
              <a:ext uri="{FF2B5EF4-FFF2-40B4-BE49-F238E27FC236}">
                <a16:creationId xmlns:a16="http://schemas.microsoft.com/office/drawing/2014/main" id="{87F90988-B02B-4663-90B3-BCB46CA4C9F2}"/>
              </a:ext>
            </a:extLst>
          </p:cNvPr>
          <p:cNvSpPr>
            <a:spLocks noGrp="1"/>
          </p:cNvSpPr>
          <p:nvPr>
            <p:ph type="ftr" sz="quarter" idx="11"/>
          </p:nvPr>
        </p:nvSpPr>
        <p:spPr/>
        <p:txBody>
          <a:bodyPr/>
          <a:lstStyle/>
          <a:p>
            <a:endParaRPr lang="de-CH"/>
          </a:p>
        </p:txBody>
      </p:sp>
      <p:sp>
        <p:nvSpPr>
          <p:cNvPr id="4" name="Slide Number Placeholder 3">
            <a:extLst>
              <a:ext uri="{FF2B5EF4-FFF2-40B4-BE49-F238E27FC236}">
                <a16:creationId xmlns:a16="http://schemas.microsoft.com/office/drawing/2014/main" id="{7D7C3E8C-8E8B-466F-AF60-F49128B66AA7}"/>
              </a:ext>
            </a:extLst>
          </p:cNvPr>
          <p:cNvSpPr>
            <a:spLocks noGrp="1"/>
          </p:cNvSpPr>
          <p:nvPr>
            <p:ph type="sldNum" sz="quarter" idx="12"/>
          </p:nvPr>
        </p:nvSpPr>
        <p:spPr/>
        <p:txBody>
          <a:bodyPr/>
          <a:lstStyle/>
          <a:p>
            <a:fld id="{D8885463-4344-4AE2-9844-37502321D68B}" type="slidenum">
              <a:rPr lang="de-CH" smtClean="0"/>
              <a:t>‹#›</a:t>
            </a:fld>
            <a:endParaRPr lang="de-CH"/>
          </a:p>
        </p:txBody>
      </p:sp>
    </p:spTree>
    <p:extLst>
      <p:ext uri="{BB962C8B-B14F-4D97-AF65-F5344CB8AC3E}">
        <p14:creationId xmlns:p14="http://schemas.microsoft.com/office/powerpoint/2010/main" val="3708872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23506-7D87-478F-9A07-B6D78850F3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de-CH"/>
          </a:p>
        </p:txBody>
      </p:sp>
      <p:sp>
        <p:nvSpPr>
          <p:cNvPr id="3" name="Content Placeholder 2">
            <a:extLst>
              <a:ext uri="{FF2B5EF4-FFF2-40B4-BE49-F238E27FC236}">
                <a16:creationId xmlns:a16="http://schemas.microsoft.com/office/drawing/2014/main" id="{2A296F50-A700-48BC-9634-C58FE3C848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4" name="Text Placeholder 3">
            <a:extLst>
              <a:ext uri="{FF2B5EF4-FFF2-40B4-BE49-F238E27FC236}">
                <a16:creationId xmlns:a16="http://schemas.microsoft.com/office/drawing/2014/main" id="{E65863DF-7ABB-4DF2-B799-B1E728CF6C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FF3706-1389-4845-A37D-7328270C4A57}"/>
              </a:ext>
            </a:extLst>
          </p:cNvPr>
          <p:cNvSpPr>
            <a:spLocks noGrp="1"/>
          </p:cNvSpPr>
          <p:nvPr>
            <p:ph type="dt" sz="half" idx="10"/>
          </p:nvPr>
        </p:nvSpPr>
        <p:spPr/>
        <p:txBody>
          <a:bodyPr/>
          <a:lstStyle/>
          <a:p>
            <a:fld id="{18BB03E3-0FAC-4745-93D7-D1C0267C13BB}" type="datetimeFigureOut">
              <a:rPr lang="de-CH" smtClean="0"/>
              <a:t>07.09.2024</a:t>
            </a:fld>
            <a:endParaRPr lang="de-CH"/>
          </a:p>
        </p:txBody>
      </p:sp>
      <p:sp>
        <p:nvSpPr>
          <p:cNvPr id="6" name="Footer Placeholder 5">
            <a:extLst>
              <a:ext uri="{FF2B5EF4-FFF2-40B4-BE49-F238E27FC236}">
                <a16:creationId xmlns:a16="http://schemas.microsoft.com/office/drawing/2014/main" id="{2A2925D0-3308-4768-8FED-AF9BEB1F7EB3}"/>
              </a:ext>
            </a:extLst>
          </p:cNvPr>
          <p:cNvSpPr>
            <a:spLocks noGrp="1"/>
          </p:cNvSpPr>
          <p:nvPr>
            <p:ph type="ftr" sz="quarter" idx="11"/>
          </p:nvPr>
        </p:nvSpPr>
        <p:spPr/>
        <p:txBody>
          <a:bodyPr/>
          <a:lstStyle/>
          <a:p>
            <a:endParaRPr lang="de-CH"/>
          </a:p>
        </p:txBody>
      </p:sp>
      <p:sp>
        <p:nvSpPr>
          <p:cNvPr id="7" name="Slide Number Placeholder 6">
            <a:extLst>
              <a:ext uri="{FF2B5EF4-FFF2-40B4-BE49-F238E27FC236}">
                <a16:creationId xmlns:a16="http://schemas.microsoft.com/office/drawing/2014/main" id="{303DEA79-E63F-4F13-9B36-7AF2D1D92EBC}"/>
              </a:ext>
            </a:extLst>
          </p:cNvPr>
          <p:cNvSpPr>
            <a:spLocks noGrp="1"/>
          </p:cNvSpPr>
          <p:nvPr>
            <p:ph type="sldNum" sz="quarter" idx="12"/>
          </p:nvPr>
        </p:nvSpPr>
        <p:spPr/>
        <p:txBody>
          <a:bodyPr/>
          <a:lstStyle/>
          <a:p>
            <a:fld id="{D8885463-4344-4AE2-9844-37502321D68B}" type="slidenum">
              <a:rPr lang="de-CH" smtClean="0"/>
              <a:t>‹#›</a:t>
            </a:fld>
            <a:endParaRPr lang="de-CH"/>
          </a:p>
        </p:txBody>
      </p:sp>
    </p:spTree>
    <p:extLst>
      <p:ext uri="{BB962C8B-B14F-4D97-AF65-F5344CB8AC3E}">
        <p14:creationId xmlns:p14="http://schemas.microsoft.com/office/powerpoint/2010/main" val="5442585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A8036-1D5E-4293-95C9-A47A9BCDB5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de-CH"/>
          </a:p>
        </p:txBody>
      </p:sp>
      <p:sp>
        <p:nvSpPr>
          <p:cNvPr id="3" name="Picture Placeholder 2">
            <a:extLst>
              <a:ext uri="{FF2B5EF4-FFF2-40B4-BE49-F238E27FC236}">
                <a16:creationId xmlns:a16="http://schemas.microsoft.com/office/drawing/2014/main" id="{1EE6A8BC-61CB-4222-9828-B1C00B9198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CH"/>
          </a:p>
        </p:txBody>
      </p:sp>
      <p:sp>
        <p:nvSpPr>
          <p:cNvPr id="4" name="Text Placeholder 3">
            <a:extLst>
              <a:ext uri="{FF2B5EF4-FFF2-40B4-BE49-F238E27FC236}">
                <a16:creationId xmlns:a16="http://schemas.microsoft.com/office/drawing/2014/main" id="{E517D12E-2C04-48B8-940A-6B084A4D1E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F8500A-32FE-4F2A-AC2E-EB1899590EB7}"/>
              </a:ext>
            </a:extLst>
          </p:cNvPr>
          <p:cNvSpPr>
            <a:spLocks noGrp="1"/>
          </p:cNvSpPr>
          <p:nvPr>
            <p:ph type="dt" sz="half" idx="10"/>
          </p:nvPr>
        </p:nvSpPr>
        <p:spPr/>
        <p:txBody>
          <a:bodyPr/>
          <a:lstStyle/>
          <a:p>
            <a:fld id="{18BB03E3-0FAC-4745-93D7-D1C0267C13BB}" type="datetimeFigureOut">
              <a:rPr lang="de-CH" smtClean="0"/>
              <a:t>07.09.2024</a:t>
            </a:fld>
            <a:endParaRPr lang="de-CH"/>
          </a:p>
        </p:txBody>
      </p:sp>
      <p:sp>
        <p:nvSpPr>
          <p:cNvPr id="6" name="Footer Placeholder 5">
            <a:extLst>
              <a:ext uri="{FF2B5EF4-FFF2-40B4-BE49-F238E27FC236}">
                <a16:creationId xmlns:a16="http://schemas.microsoft.com/office/drawing/2014/main" id="{C8CCC0B2-7549-401A-968A-1EAE4301681B}"/>
              </a:ext>
            </a:extLst>
          </p:cNvPr>
          <p:cNvSpPr>
            <a:spLocks noGrp="1"/>
          </p:cNvSpPr>
          <p:nvPr>
            <p:ph type="ftr" sz="quarter" idx="11"/>
          </p:nvPr>
        </p:nvSpPr>
        <p:spPr/>
        <p:txBody>
          <a:bodyPr/>
          <a:lstStyle/>
          <a:p>
            <a:endParaRPr lang="de-CH"/>
          </a:p>
        </p:txBody>
      </p:sp>
      <p:sp>
        <p:nvSpPr>
          <p:cNvPr id="7" name="Slide Number Placeholder 6">
            <a:extLst>
              <a:ext uri="{FF2B5EF4-FFF2-40B4-BE49-F238E27FC236}">
                <a16:creationId xmlns:a16="http://schemas.microsoft.com/office/drawing/2014/main" id="{9E452144-4C61-49B5-B1BC-BC4960E4B757}"/>
              </a:ext>
            </a:extLst>
          </p:cNvPr>
          <p:cNvSpPr>
            <a:spLocks noGrp="1"/>
          </p:cNvSpPr>
          <p:nvPr>
            <p:ph type="sldNum" sz="quarter" idx="12"/>
          </p:nvPr>
        </p:nvSpPr>
        <p:spPr/>
        <p:txBody>
          <a:bodyPr/>
          <a:lstStyle/>
          <a:p>
            <a:fld id="{D8885463-4344-4AE2-9844-37502321D68B}" type="slidenum">
              <a:rPr lang="de-CH" smtClean="0"/>
              <a:t>‹#›</a:t>
            </a:fld>
            <a:endParaRPr lang="de-CH"/>
          </a:p>
        </p:txBody>
      </p:sp>
    </p:spTree>
    <p:extLst>
      <p:ext uri="{BB962C8B-B14F-4D97-AF65-F5344CB8AC3E}">
        <p14:creationId xmlns:p14="http://schemas.microsoft.com/office/powerpoint/2010/main" val="2813922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41A67-1F51-4F78-8701-30071C03AF14}"/>
              </a:ext>
            </a:extLst>
          </p:cNvPr>
          <p:cNvSpPr>
            <a:spLocks noGrp="1"/>
          </p:cNvSpPr>
          <p:nvPr>
            <p:ph type="title"/>
          </p:nvPr>
        </p:nvSpPr>
        <p:spPr/>
        <p:txBody>
          <a:bodyPr/>
          <a:lstStyle/>
          <a:p>
            <a:r>
              <a:rPr lang="en-US"/>
              <a:t>Click to edit Master title style</a:t>
            </a:r>
            <a:endParaRPr lang="de-CH"/>
          </a:p>
        </p:txBody>
      </p:sp>
      <p:sp>
        <p:nvSpPr>
          <p:cNvPr id="3" name="Vertical Text Placeholder 2">
            <a:extLst>
              <a:ext uri="{FF2B5EF4-FFF2-40B4-BE49-F238E27FC236}">
                <a16:creationId xmlns:a16="http://schemas.microsoft.com/office/drawing/2014/main" id="{0D80F82D-DE21-48AD-A1B7-03E46F594C6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4" name="Date Placeholder 3">
            <a:extLst>
              <a:ext uri="{FF2B5EF4-FFF2-40B4-BE49-F238E27FC236}">
                <a16:creationId xmlns:a16="http://schemas.microsoft.com/office/drawing/2014/main" id="{B1E10CC7-3580-4ADB-AD25-088EE30C0075}"/>
              </a:ext>
            </a:extLst>
          </p:cNvPr>
          <p:cNvSpPr>
            <a:spLocks noGrp="1"/>
          </p:cNvSpPr>
          <p:nvPr>
            <p:ph type="dt" sz="half" idx="10"/>
          </p:nvPr>
        </p:nvSpPr>
        <p:spPr/>
        <p:txBody>
          <a:bodyPr/>
          <a:lstStyle/>
          <a:p>
            <a:fld id="{18BB03E3-0FAC-4745-93D7-D1C0267C13BB}" type="datetimeFigureOut">
              <a:rPr lang="de-CH" smtClean="0"/>
              <a:t>07.09.2024</a:t>
            </a:fld>
            <a:endParaRPr lang="de-CH"/>
          </a:p>
        </p:txBody>
      </p:sp>
      <p:sp>
        <p:nvSpPr>
          <p:cNvPr id="5" name="Footer Placeholder 4">
            <a:extLst>
              <a:ext uri="{FF2B5EF4-FFF2-40B4-BE49-F238E27FC236}">
                <a16:creationId xmlns:a16="http://schemas.microsoft.com/office/drawing/2014/main" id="{A5FF1122-3A8E-4E9F-A9D3-6462744B1BCE}"/>
              </a:ext>
            </a:extLst>
          </p:cNvPr>
          <p:cNvSpPr>
            <a:spLocks noGrp="1"/>
          </p:cNvSpPr>
          <p:nvPr>
            <p:ph type="ftr" sz="quarter" idx="11"/>
          </p:nvPr>
        </p:nvSpPr>
        <p:spPr/>
        <p:txBody>
          <a:bodyPr/>
          <a:lstStyle/>
          <a:p>
            <a:endParaRPr lang="de-CH"/>
          </a:p>
        </p:txBody>
      </p:sp>
      <p:sp>
        <p:nvSpPr>
          <p:cNvPr id="6" name="Slide Number Placeholder 5">
            <a:extLst>
              <a:ext uri="{FF2B5EF4-FFF2-40B4-BE49-F238E27FC236}">
                <a16:creationId xmlns:a16="http://schemas.microsoft.com/office/drawing/2014/main" id="{01B54B1A-1464-496F-AD15-D5D35F6D44F0}"/>
              </a:ext>
            </a:extLst>
          </p:cNvPr>
          <p:cNvSpPr>
            <a:spLocks noGrp="1"/>
          </p:cNvSpPr>
          <p:nvPr>
            <p:ph type="sldNum" sz="quarter" idx="12"/>
          </p:nvPr>
        </p:nvSpPr>
        <p:spPr/>
        <p:txBody>
          <a:bodyPr/>
          <a:lstStyle/>
          <a:p>
            <a:fld id="{D8885463-4344-4AE2-9844-37502321D68B}" type="slidenum">
              <a:rPr lang="de-CH" smtClean="0"/>
              <a:t>‹#›</a:t>
            </a:fld>
            <a:endParaRPr lang="de-CH"/>
          </a:p>
        </p:txBody>
      </p:sp>
    </p:spTree>
    <p:extLst>
      <p:ext uri="{BB962C8B-B14F-4D97-AF65-F5344CB8AC3E}">
        <p14:creationId xmlns:p14="http://schemas.microsoft.com/office/powerpoint/2010/main" val="473540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88546F-3599-4465-969C-9593C7BF132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de-CH"/>
          </a:p>
        </p:txBody>
      </p:sp>
      <p:sp>
        <p:nvSpPr>
          <p:cNvPr id="3" name="Vertical Text Placeholder 2">
            <a:extLst>
              <a:ext uri="{FF2B5EF4-FFF2-40B4-BE49-F238E27FC236}">
                <a16:creationId xmlns:a16="http://schemas.microsoft.com/office/drawing/2014/main" id="{71787BFA-82B2-4153-9294-74C3096292D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4" name="Date Placeholder 3">
            <a:extLst>
              <a:ext uri="{FF2B5EF4-FFF2-40B4-BE49-F238E27FC236}">
                <a16:creationId xmlns:a16="http://schemas.microsoft.com/office/drawing/2014/main" id="{E5B86EFF-68B8-4994-9244-69D1CB809B55}"/>
              </a:ext>
            </a:extLst>
          </p:cNvPr>
          <p:cNvSpPr>
            <a:spLocks noGrp="1"/>
          </p:cNvSpPr>
          <p:nvPr>
            <p:ph type="dt" sz="half" idx="10"/>
          </p:nvPr>
        </p:nvSpPr>
        <p:spPr/>
        <p:txBody>
          <a:bodyPr/>
          <a:lstStyle/>
          <a:p>
            <a:fld id="{18BB03E3-0FAC-4745-93D7-D1C0267C13BB}" type="datetimeFigureOut">
              <a:rPr lang="de-CH" smtClean="0"/>
              <a:t>07.09.2024</a:t>
            </a:fld>
            <a:endParaRPr lang="de-CH"/>
          </a:p>
        </p:txBody>
      </p:sp>
      <p:sp>
        <p:nvSpPr>
          <p:cNvPr id="5" name="Footer Placeholder 4">
            <a:extLst>
              <a:ext uri="{FF2B5EF4-FFF2-40B4-BE49-F238E27FC236}">
                <a16:creationId xmlns:a16="http://schemas.microsoft.com/office/drawing/2014/main" id="{C73F6916-B177-4DD5-B7C4-090BF2424D4A}"/>
              </a:ext>
            </a:extLst>
          </p:cNvPr>
          <p:cNvSpPr>
            <a:spLocks noGrp="1"/>
          </p:cNvSpPr>
          <p:nvPr>
            <p:ph type="ftr" sz="quarter" idx="11"/>
          </p:nvPr>
        </p:nvSpPr>
        <p:spPr/>
        <p:txBody>
          <a:bodyPr/>
          <a:lstStyle/>
          <a:p>
            <a:endParaRPr lang="de-CH"/>
          </a:p>
        </p:txBody>
      </p:sp>
      <p:sp>
        <p:nvSpPr>
          <p:cNvPr id="6" name="Slide Number Placeholder 5">
            <a:extLst>
              <a:ext uri="{FF2B5EF4-FFF2-40B4-BE49-F238E27FC236}">
                <a16:creationId xmlns:a16="http://schemas.microsoft.com/office/drawing/2014/main" id="{F47FA9B5-9EA8-4F6E-A0D6-2B22D74472E6}"/>
              </a:ext>
            </a:extLst>
          </p:cNvPr>
          <p:cNvSpPr>
            <a:spLocks noGrp="1"/>
          </p:cNvSpPr>
          <p:nvPr>
            <p:ph type="sldNum" sz="quarter" idx="12"/>
          </p:nvPr>
        </p:nvSpPr>
        <p:spPr/>
        <p:txBody>
          <a:bodyPr/>
          <a:lstStyle/>
          <a:p>
            <a:fld id="{D8885463-4344-4AE2-9844-37502321D68B}" type="slidenum">
              <a:rPr lang="de-CH" smtClean="0"/>
              <a:t>‹#›</a:t>
            </a:fld>
            <a:endParaRPr lang="de-CH"/>
          </a:p>
        </p:txBody>
      </p:sp>
    </p:spTree>
    <p:extLst>
      <p:ext uri="{BB962C8B-B14F-4D97-AF65-F5344CB8AC3E}">
        <p14:creationId xmlns:p14="http://schemas.microsoft.com/office/powerpoint/2010/main" val="11581879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el Slide 1">
    <p:bg>
      <p:bgPr>
        <a:solidFill>
          <a:schemeClr val="bg1"/>
        </a:solidFill>
        <a:effectLst/>
      </p:bgPr>
    </p:bg>
    <p:spTree>
      <p:nvGrpSpPr>
        <p:cNvPr id="1" name=""/>
        <p:cNvGrpSpPr/>
        <p:nvPr/>
      </p:nvGrpSpPr>
      <p:grpSpPr>
        <a:xfrm>
          <a:off x="0" y="0"/>
          <a:ext cx="0" cy="0"/>
          <a:chOff x="0" y="0"/>
          <a:chExt cx="0" cy="0"/>
        </a:xfrm>
      </p:grpSpPr>
      <p:pic>
        <p:nvPicPr>
          <p:cNvPr id="13" name="Picture 12" descr="A picture containing skating, building, ramp, board&#10;&#10;Description automatically generated">
            <a:extLst>
              <a:ext uri="{FF2B5EF4-FFF2-40B4-BE49-F238E27FC236}">
                <a16:creationId xmlns:a16="http://schemas.microsoft.com/office/drawing/2014/main" id="{9F7E1813-5682-4AAE-8DC8-5A613DE12B9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479" r="7910" b="19850"/>
          <a:stretch/>
        </p:blipFill>
        <p:spPr>
          <a:xfrm>
            <a:off x="0" y="0"/>
            <a:ext cx="12181893" cy="6858000"/>
          </a:xfrm>
          <a:prstGeom prst="rect">
            <a:avLst/>
          </a:prstGeom>
        </p:spPr>
      </p:pic>
      <p:sp>
        <p:nvSpPr>
          <p:cNvPr id="11" name="Freeform: Shape 10">
            <a:extLst>
              <a:ext uri="{FF2B5EF4-FFF2-40B4-BE49-F238E27FC236}">
                <a16:creationId xmlns:a16="http://schemas.microsoft.com/office/drawing/2014/main" id="{43D7A234-EBF8-4A9A-ACFF-4329BD747ADC}"/>
              </a:ext>
            </a:extLst>
          </p:cNvPr>
          <p:cNvSpPr>
            <a:spLocks noChangeAspect="1"/>
          </p:cNvSpPr>
          <p:nvPr userDrawn="1"/>
        </p:nvSpPr>
        <p:spPr>
          <a:xfrm>
            <a:off x="6101055" y="4221748"/>
            <a:ext cx="6090947" cy="6679977"/>
          </a:xfrm>
          <a:custGeom>
            <a:avLst/>
            <a:gdLst>
              <a:gd name="connsiteX0" fmla="*/ 0 w 3106057"/>
              <a:gd name="connsiteY0" fmla="*/ 711200 h 3403600"/>
              <a:gd name="connsiteX1" fmla="*/ 3106057 w 3106057"/>
              <a:gd name="connsiteY1" fmla="*/ 0 h 3403600"/>
              <a:gd name="connsiteX2" fmla="*/ 3106057 w 3106057"/>
              <a:gd name="connsiteY2" fmla="*/ 3403600 h 3403600"/>
              <a:gd name="connsiteX3" fmla="*/ 449943 w 3106057"/>
              <a:gd name="connsiteY3" fmla="*/ 3222171 h 3403600"/>
              <a:gd name="connsiteX4" fmla="*/ 0 w 3106057"/>
              <a:gd name="connsiteY4" fmla="*/ 711200 h 3403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06057" h="3403600">
                <a:moveTo>
                  <a:pt x="0" y="711200"/>
                </a:moveTo>
                <a:lnTo>
                  <a:pt x="3106057" y="0"/>
                </a:lnTo>
                <a:lnTo>
                  <a:pt x="3106057" y="3403600"/>
                </a:lnTo>
                <a:lnTo>
                  <a:pt x="449943" y="3222171"/>
                </a:lnTo>
                <a:lnTo>
                  <a:pt x="0" y="7112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14" name="TextBox 13">
            <a:extLst>
              <a:ext uri="{FF2B5EF4-FFF2-40B4-BE49-F238E27FC236}">
                <a16:creationId xmlns:a16="http://schemas.microsoft.com/office/drawing/2014/main" id="{69B6FC2A-29C4-4742-B32D-604659C0CB22}"/>
              </a:ext>
            </a:extLst>
          </p:cNvPr>
          <p:cNvSpPr txBox="1"/>
          <p:nvPr userDrawn="1"/>
        </p:nvSpPr>
        <p:spPr>
          <a:xfrm>
            <a:off x="9052425" y="6151167"/>
            <a:ext cx="2661209" cy="205121"/>
          </a:xfrm>
          <a:prstGeom prst="rect">
            <a:avLst/>
          </a:prstGeom>
          <a:noFill/>
        </p:spPr>
        <p:txBody>
          <a:bodyPr wrap="square" lIns="0" tIns="0" rIns="0" bIns="0" rtlCol="0">
            <a:spAutoFit/>
          </a:bodyPr>
          <a:lstStyle/>
          <a:p>
            <a:pPr algn="r"/>
            <a:r>
              <a:rPr lang="en-GB" sz="1333" dirty="0">
                <a:solidFill>
                  <a:schemeClr val="bg2"/>
                </a:solidFill>
              </a:rPr>
              <a:t>From </a:t>
            </a:r>
            <a:r>
              <a:rPr lang="en-GB" sz="1333" dirty="0" err="1">
                <a:solidFill>
                  <a:schemeClr val="bg2"/>
                </a:solidFill>
              </a:rPr>
              <a:t>insight</a:t>
            </a:r>
            <a:r>
              <a:rPr lang="en-GB" sz="1333" dirty="0">
                <a:solidFill>
                  <a:schemeClr val="bg2"/>
                </a:solidFill>
              </a:rPr>
              <a:t> </a:t>
            </a:r>
            <a:r>
              <a:rPr lang="en-GB" sz="1333" dirty="0" err="1">
                <a:solidFill>
                  <a:schemeClr val="bg2"/>
                </a:solidFill>
              </a:rPr>
              <a:t>to</a:t>
            </a:r>
            <a:r>
              <a:rPr lang="en-GB" sz="1333" dirty="0">
                <a:solidFill>
                  <a:schemeClr val="bg2"/>
                </a:solidFill>
              </a:rPr>
              <a:t> </a:t>
            </a:r>
            <a:r>
              <a:rPr lang="en-GB" sz="1333" dirty="0" err="1">
                <a:solidFill>
                  <a:schemeClr val="bg2"/>
                </a:solidFill>
              </a:rPr>
              <a:t>impact</a:t>
            </a:r>
            <a:r>
              <a:rPr lang="en-GB" sz="1333" dirty="0">
                <a:solidFill>
                  <a:schemeClr val="bg2"/>
                </a:solidFill>
              </a:rPr>
              <a:t>.</a:t>
            </a:r>
          </a:p>
        </p:txBody>
      </p:sp>
      <p:pic>
        <p:nvPicPr>
          <p:cNvPr id="1436586054" name="Rectangle 2" descr="{&quot;templafy&quot;:{&quot;id&quot;:&quot;1c1b1811-4aaf-43e8-bc4b-3f1ad47655f9&quot;}}"/>
          <p:cNvPicPr>
            <a:picLocks noChangeAspect="1"/>
          </p:cNvPicPr>
          <p:nvPr/>
        </p:nvPicPr>
        <p:blipFill>
          <a:blip r:embed="rId3"/>
          <a:stretch>
            <a:fillRect/>
          </a:stretch>
        </p:blipFill>
        <p:spPr>
          <a:xfrm>
            <a:off x="481564" y="417367"/>
            <a:ext cx="2961600" cy="614400"/>
          </a:xfrm>
          <a:prstGeom prst="rect">
            <a:avLst/>
          </a:prstGeom>
        </p:spPr>
      </p:pic>
      <p:sp>
        <p:nvSpPr>
          <p:cNvPr id="5" name="Title 4">
            <a:extLst>
              <a:ext uri="{FF2B5EF4-FFF2-40B4-BE49-F238E27FC236}">
                <a16:creationId xmlns:a16="http://schemas.microsoft.com/office/drawing/2014/main" id="{A891F29F-BED8-4555-9938-829D3AC33287}"/>
              </a:ext>
            </a:extLst>
          </p:cNvPr>
          <p:cNvSpPr>
            <a:spLocks noGrp="1"/>
          </p:cNvSpPr>
          <p:nvPr>
            <p:ph type="title"/>
          </p:nvPr>
        </p:nvSpPr>
        <p:spPr>
          <a:xfrm>
            <a:off x="1102687" y="1464237"/>
            <a:ext cx="10610947" cy="2390400"/>
          </a:xfrm>
        </p:spPr>
        <p:txBody>
          <a:bodyPr anchor="b"/>
          <a:lstStyle>
            <a:lvl1pPr>
              <a:lnSpc>
                <a:spcPts val="5600"/>
              </a:lnSpc>
              <a:defRPr sz="5333">
                <a:latin typeface="Gill Sans Nova Light" panose="020B0302020104020203" pitchFamily="34" charset="0"/>
              </a:defRPr>
            </a:lvl1pPr>
          </a:lstStyle>
          <a:p>
            <a:r>
              <a:rPr lang="en-GB" dirty="0"/>
              <a:t>Click to edit Master title style</a:t>
            </a:r>
          </a:p>
        </p:txBody>
      </p:sp>
      <p:sp>
        <p:nvSpPr>
          <p:cNvPr id="7" name="Text Placeholder 6">
            <a:extLst>
              <a:ext uri="{FF2B5EF4-FFF2-40B4-BE49-F238E27FC236}">
                <a16:creationId xmlns:a16="http://schemas.microsoft.com/office/drawing/2014/main" id="{D3654089-CB0E-4321-8557-8E0B4ACD847A}"/>
              </a:ext>
            </a:extLst>
          </p:cNvPr>
          <p:cNvSpPr>
            <a:spLocks noGrp="1"/>
          </p:cNvSpPr>
          <p:nvPr>
            <p:ph type="body" sz="quarter" idx="10"/>
          </p:nvPr>
        </p:nvSpPr>
        <p:spPr>
          <a:xfrm>
            <a:off x="1108036" y="4165158"/>
            <a:ext cx="4867315" cy="1808076"/>
          </a:xfrm>
        </p:spPr>
        <p:txBody>
          <a:bodyPr>
            <a:normAutofit/>
          </a:bodyPr>
          <a:lstStyle>
            <a:lvl1pPr marL="0" indent="0">
              <a:spcAft>
                <a:spcPts val="0"/>
              </a:spcAft>
              <a:buFont typeface="Arial" panose="020B0604020202020204" pitchFamily="34" charset="0"/>
              <a:buNone/>
              <a:defRPr sz="2133"/>
            </a:lvl1pPr>
            <a:lvl2pPr marL="0" indent="0">
              <a:spcAft>
                <a:spcPts val="0"/>
              </a:spcAft>
              <a:buNone/>
              <a:defRPr sz="2133"/>
            </a:lvl2pPr>
            <a:lvl3pPr marL="0" indent="0">
              <a:spcAft>
                <a:spcPts val="0"/>
              </a:spcAft>
              <a:buNone/>
              <a:defRPr sz="2133"/>
            </a:lvl3pPr>
            <a:lvl4pPr marL="0" indent="0">
              <a:spcAft>
                <a:spcPts val="0"/>
              </a:spcAft>
              <a:buNone/>
              <a:defRPr sz="2133"/>
            </a:lvl4pPr>
            <a:lvl5pPr marL="0" indent="0">
              <a:spcAft>
                <a:spcPts val="0"/>
              </a:spcAft>
              <a:buNone/>
              <a:defRPr sz="2133"/>
            </a:lvl5pPr>
          </a:lstStyle>
          <a:p>
            <a:pPr lvl="0"/>
            <a:r>
              <a:rPr lang="en-GB" dirty="0"/>
              <a:t>Click to edit Master text styles</a:t>
            </a:r>
            <a:endParaRPr lang="en-GB"/>
          </a:p>
          <a:p>
            <a:pPr lvl="1"/>
            <a:r>
              <a:rPr lang="en-GB" dirty="0"/>
              <a:t>Second level</a:t>
            </a:r>
            <a:endParaRPr lang="en-GB"/>
          </a:p>
          <a:p>
            <a:pPr lvl="2"/>
            <a:r>
              <a:rPr lang="en-GB" dirty="0"/>
              <a:t>Third level</a:t>
            </a:r>
            <a:endParaRPr lang="en-GB"/>
          </a:p>
          <a:p>
            <a:pPr lvl="3"/>
            <a:r>
              <a:rPr lang="en-GB" dirty="0"/>
              <a:t>Fourth level</a:t>
            </a:r>
            <a:endParaRPr lang="en-GB"/>
          </a:p>
          <a:p>
            <a:pPr lvl="4"/>
            <a:r>
              <a:rPr lang="en-GB" dirty="0"/>
              <a:t>Fifth level</a:t>
            </a:r>
          </a:p>
        </p:txBody>
      </p:sp>
    </p:spTree>
    <p:extLst>
      <p:ext uri="{BB962C8B-B14F-4D97-AF65-F5344CB8AC3E}">
        <p14:creationId xmlns:p14="http://schemas.microsoft.com/office/powerpoint/2010/main" val="34634688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el und Content">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32FAFF1B-D695-4F04-8B58-692674CF4A5C}"/>
              </a:ext>
            </a:extLst>
          </p:cNvPr>
          <p:cNvSpPr>
            <a:spLocks noChangeAspect="1"/>
          </p:cNvSpPr>
          <p:nvPr userDrawn="1"/>
        </p:nvSpPr>
        <p:spPr>
          <a:xfrm>
            <a:off x="11427298" y="6268222"/>
            <a:ext cx="284519" cy="311775"/>
          </a:xfrm>
          <a:custGeom>
            <a:avLst/>
            <a:gdLst>
              <a:gd name="connsiteX0" fmla="*/ 0 w 3106057"/>
              <a:gd name="connsiteY0" fmla="*/ 711200 h 3403600"/>
              <a:gd name="connsiteX1" fmla="*/ 3106057 w 3106057"/>
              <a:gd name="connsiteY1" fmla="*/ 0 h 3403600"/>
              <a:gd name="connsiteX2" fmla="*/ 3106057 w 3106057"/>
              <a:gd name="connsiteY2" fmla="*/ 3403600 h 3403600"/>
              <a:gd name="connsiteX3" fmla="*/ 449943 w 3106057"/>
              <a:gd name="connsiteY3" fmla="*/ 3222171 h 3403600"/>
              <a:gd name="connsiteX4" fmla="*/ 0 w 3106057"/>
              <a:gd name="connsiteY4" fmla="*/ 711200 h 3403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06057" h="3403600">
                <a:moveTo>
                  <a:pt x="0" y="711200"/>
                </a:moveTo>
                <a:lnTo>
                  <a:pt x="3106057" y="0"/>
                </a:lnTo>
                <a:lnTo>
                  <a:pt x="3106057" y="3403600"/>
                </a:lnTo>
                <a:lnTo>
                  <a:pt x="449943" y="3222171"/>
                </a:lnTo>
                <a:lnTo>
                  <a:pt x="0" y="7112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2" name="Title 1">
            <a:extLst>
              <a:ext uri="{FF2B5EF4-FFF2-40B4-BE49-F238E27FC236}">
                <a16:creationId xmlns:a16="http://schemas.microsoft.com/office/drawing/2014/main" id="{AA9D5294-8509-42D7-B32F-8FB3BCBBB9D0}"/>
              </a:ext>
            </a:extLst>
          </p:cNvPr>
          <p:cNvSpPr>
            <a:spLocks noGrp="1"/>
          </p:cNvSpPr>
          <p:nvPr>
            <p:ph type="title"/>
          </p:nvPr>
        </p:nvSpPr>
        <p:spPr/>
        <p:txBody>
          <a:bodyPr/>
          <a:lstStyle/>
          <a:p>
            <a:r>
              <a:rPr lang="en-GB"/>
              <a:t>Click to edit Master title style</a:t>
            </a:r>
            <a:endParaRPr lang="en-GB" dirty="0"/>
          </a:p>
        </p:txBody>
      </p:sp>
      <p:sp>
        <p:nvSpPr>
          <p:cNvPr id="3" name="Content Placeholder 2">
            <a:extLst>
              <a:ext uri="{FF2B5EF4-FFF2-40B4-BE49-F238E27FC236}">
                <a16:creationId xmlns:a16="http://schemas.microsoft.com/office/drawing/2014/main" id="{1B1DFF60-9E69-4915-A0DD-67FF253288CC}"/>
              </a:ext>
            </a:extLst>
          </p:cNvPr>
          <p:cNvSpPr>
            <a:spLocks noGrp="1"/>
          </p:cNvSpPr>
          <p:nvPr>
            <p:ph idx="1"/>
          </p:nvPr>
        </p:nvSpPr>
        <p:spPr/>
        <p:txBody>
          <a:bodyPr>
            <a:normAutofit/>
          </a:bodyPr>
          <a:lstStyle/>
          <a:p>
            <a:pPr lvl="0"/>
            <a:r>
              <a:rPr lang="en-GB" dirty="0"/>
              <a:t>Click to edit Master text styles</a:t>
            </a:r>
            <a:endParaRPr lang="en-GB"/>
          </a:p>
          <a:p>
            <a:pPr lvl="1"/>
            <a:r>
              <a:rPr lang="en-GB" dirty="0"/>
              <a:t>Second level</a:t>
            </a:r>
            <a:endParaRPr lang="en-GB"/>
          </a:p>
          <a:p>
            <a:pPr lvl="2"/>
            <a:r>
              <a:rPr lang="en-GB" dirty="0"/>
              <a:t>Third level</a:t>
            </a:r>
            <a:endParaRPr lang="en-GB"/>
          </a:p>
          <a:p>
            <a:pPr lvl="3"/>
            <a:r>
              <a:rPr lang="en-GB" dirty="0"/>
              <a:t>Fourth level</a:t>
            </a:r>
            <a:endParaRPr lang="en-GB"/>
          </a:p>
          <a:p>
            <a:pPr lvl="4"/>
            <a:r>
              <a:rPr lang="en-GB" dirty="0"/>
              <a:t>Fifth level</a:t>
            </a:r>
          </a:p>
        </p:txBody>
      </p:sp>
      <p:sp>
        <p:nvSpPr>
          <p:cNvPr id="10" name="Slide Number Placeholder 9">
            <a:extLst>
              <a:ext uri="{FF2B5EF4-FFF2-40B4-BE49-F238E27FC236}">
                <a16:creationId xmlns:a16="http://schemas.microsoft.com/office/drawing/2014/main" id="{1CB9FAC9-1E0D-44F5-8B7F-C8D103F40B80}"/>
              </a:ext>
            </a:extLst>
          </p:cNvPr>
          <p:cNvSpPr>
            <a:spLocks noGrp="1"/>
          </p:cNvSpPr>
          <p:nvPr>
            <p:ph type="sldNum" sz="quarter" idx="12"/>
          </p:nvPr>
        </p:nvSpPr>
        <p:spPr>
          <a:xfrm>
            <a:off x="11427297" y="6356351"/>
            <a:ext cx="286336" cy="365125"/>
          </a:xfrm>
        </p:spPr>
        <p:txBody>
          <a:bodyPr/>
          <a:lstStyle>
            <a:lvl1pPr>
              <a:defRPr>
                <a:solidFill>
                  <a:schemeClr val="bg2"/>
                </a:solidFill>
              </a:defRPr>
            </a:lvl1pPr>
          </a:lstStyle>
          <a:p>
            <a:fld id="{7559FC98-AF75-4A00-A03C-DF9FEBF6BCB9}" type="slidenum">
              <a:rPr lang="en-GB" smtClean="0"/>
              <a:pPr/>
              <a:t>‹#›</a:t>
            </a:fld>
            <a:endParaRPr lang="en-GB" dirty="0"/>
          </a:p>
        </p:txBody>
      </p:sp>
      <p:sp>
        <p:nvSpPr>
          <p:cNvPr id="11" name="Rectangle 10" descr="{&quot;templafy&quot;:{&quot;id&quot;:&quot;76aa0bdf-79d6-4ba3-a69c-cbc5004d8cde&quot;}}">
            <a:extLst>
              <a:ext uri="{FF2B5EF4-FFF2-40B4-BE49-F238E27FC236}">
                <a16:creationId xmlns:a16="http://schemas.microsoft.com/office/drawing/2014/main" id="{47453508-BA4F-4ACB-B108-B3791E88CD55}"/>
              </a:ext>
            </a:extLst>
          </p:cNvPr>
          <p:cNvSpPr/>
          <p:nvPr userDrawn="1"/>
        </p:nvSpPr>
        <p:spPr>
          <a:xfrm>
            <a:off x="9072000" y="6360498"/>
            <a:ext cx="1569595" cy="2457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algn="l"/>
            <a:r>
              <a:rPr lang="en-GB" sz="1067" dirty="0">
                <a:solidFill>
                  <a:schemeClr val="tx1"/>
                </a:solidFill>
              </a:rPr>
              <a:t>23 March 2022</a:t>
            </a:r>
          </a:p>
        </p:txBody>
      </p:sp>
      <p:pic>
        <p:nvPicPr>
          <p:cNvPr id="1835567762" name="Rectangle 11" descr="{&quot;templafy&quot;:{&quot;id&quot;:&quot;05b636e9-cef9-48b4-8034-6a733aa9784b&quot;}}"/>
          <p:cNvPicPr>
            <a:picLocks noChangeAspect="1"/>
          </p:cNvPicPr>
          <p:nvPr/>
        </p:nvPicPr>
        <p:blipFill>
          <a:blip r:embed="rId2"/>
          <a:stretch>
            <a:fillRect/>
          </a:stretch>
        </p:blipFill>
        <p:spPr>
          <a:xfrm>
            <a:off x="478367" y="6224569"/>
            <a:ext cx="1368000" cy="283200"/>
          </a:xfrm>
          <a:prstGeom prst="rect">
            <a:avLst/>
          </a:prstGeom>
        </p:spPr>
      </p:pic>
      <p:sp>
        <p:nvSpPr>
          <p:cNvPr id="13" name="Rectangle 12" descr="{&quot;templafy&quot;:{&quot;id&quot;:&quot;be70c915-7258-42ce-b9d9-99eb8fd65676&quot;}}">
            <a:extLst>
              <a:ext uri="{FF2B5EF4-FFF2-40B4-BE49-F238E27FC236}">
                <a16:creationId xmlns:a16="http://schemas.microsoft.com/office/drawing/2014/main" id="{B5B29C83-7B2A-4E20-895A-585B8348684F}"/>
              </a:ext>
            </a:extLst>
          </p:cNvPr>
          <p:cNvSpPr/>
          <p:nvPr userDrawn="1"/>
        </p:nvSpPr>
        <p:spPr>
          <a:xfrm>
            <a:off x="3355016" y="6356351"/>
            <a:ext cx="5179385" cy="300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algn="l"/>
            <a:endParaRPr lang="en-GB" sz="1067" dirty="0">
              <a:solidFill>
                <a:schemeClr val="tx1"/>
              </a:solidFill>
            </a:endParaRPr>
          </a:p>
        </p:txBody>
      </p:sp>
      <p:sp>
        <p:nvSpPr>
          <p:cNvPr id="9" name="Rectangle 8" descr="{&quot;templafy&quot;:{&quot;id&quot;:&quot;99565cb7-7aad-4ce9-b988-d5f5ac7aea92&quot;}}" hidden="1">
            <a:extLst>
              <a:ext uri="{FF2B5EF4-FFF2-40B4-BE49-F238E27FC236}">
                <a16:creationId xmlns:a16="http://schemas.microsoft.com/office/drawing/2014/main" id="{2B2F7145-7DCA-4B3F-A8AE-07622CB5DF8E}"/>
              </a:ext>
            </a:extLst>
          </p:cNvPr>
          <p:cNvSpPr/>
          <p:nvPr userDrawn="1"/>
        </p:nvSpPr>
        <p:spPr>
          <a:xfrm>
            <a:off x="478368" y="6357720"/>
            <a:ext cx="3425417" cy="2513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algn="l"/>
            <a:r>
              <a:rPr lang="en-GB" sz="1067" u="none" dirty="0">
                <a:solidFill>
                  <a:schemeClr val="tx1"/>
                </a:solidFill>
              </a:rPr>
              <a:t>School of Humanities and Social Sciences (SHSS-HSG)</a:t>
            </a:r>
          </a:p>
        </p:txBody>
      </p:sp>
    </p:spTree>
    <p:extLst>
      <p:ext uri="{BB962C8B-B14F-4D97-AF65-F5344CB8AC3E}">
        <p14:creationId xmlns:p14="http://schemas.microsoft.com/office/powerpoint/2010/main" val="411167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4666AC-7A89-43A8-8D0E-78825A172E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de-CH"/>
          </a:p>
        </p:txBody>
      </p:sp>
      <p:sp>
        <p:nvSpPr>
          <p:cNvPr id="3" name="Text Placeholder 2">
            <a:extLst>
              <a:ext uri="{FF2B5EF4-FFF2-40B4-BE49-F238E27FC236}">
                <a16:creationId xmlns:a16="http://schemas.microsoft.com/office/drawing/2014/main" id="{21088EB2-9137-47ED-B290-017737E22B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4" name="Date Placeholder 3">
            <a:extLst>
              <a:ext uri="{FF2B5EF4-FFF2-40B4-BE49-F238E27FC236}">
                <a16:creationId xmlns:a16="http://schemas.microsoft.com/office/drawing/2014/main" id="{201DB469-432B-4FB9-8B62-6E99B8157D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BB03E3-0FAC-4745-93D7-D1C0267C13BB}" type="datetimeFigureOut">
              <a:rPr lang="de-CH" smtClean="0"/>
              <a:t>07.09.2024</a:t>
            </a:fld>
            <a:endParaRPr lang="de-CH"/>
          </a:p>
        </p:txBody>
      </p:sp>
      <p:sp>
        <p:nvSpPr>
          <p:cNvPr id="5" name="Footer Placeholder 4">
            <a:extLst>
              <a:ext uri="{FF2B5EF4-FFF2-40B4-BE49-F238E27FC236}">
                <a16:creationId xmlns:a16="http://schemas.microsoft.com/office/drawing/2014/main" id="{C0BA783A-CF83-4E4D-B102-B7F9E2234B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CH"/>
          </a:p>
        </p:txBody>
      </p:sp>
      <p:sp>
        <p:nvSpPr>
          <p:cNvPr id="6" name="Slide Number Placeholder 5">
            <a:extLst>
              <a:ext uri="{FF2B5EF4-FFF2-40B4-BE49-F238E27FC236}">
                <a16:creationId xmlns:a16="http://schemas.microsoft.com/office/drawing/2014/main" id="{2C44D7A6-9AC7-4F9B-8390-3E91E84BED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885463-4344-4AE2-9844-37502321D68B}" type="slidenum">
              <a:rPr lang="de-CH" smtClean="0"/>
              <a:t>‹#›</a:t>
            </a:fld>
            <a:endParaRPr lang="de-CH"/>
          </a:p>
        </p:txBody>
      </p:sp>
    </p:spTree>
    <p:extLst>
      <p:ext uri="{BB962C8B-B14F-4D97-AF65-F5344CB8AC3E}">
        <p14:creationId xmlns:p14="http://schemas.microsoft.com/office/powerpoint/2010/main" val="10500973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customXml" Target="../../customXml/item4.xml"/><Relationship Id="rId1" Type="http://schemas.openxmlformats.org/officeDocument/2006/relationships/customXml" Target="../../customXml/item3.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ustomXml" Target="../../customXml/item6.xml"/><Relationship Id="rId1" Type="http://schemas.openxmlformats.org/officeDocument/2006/relationships/customXml" Target="../../customXml/item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ustomXml" Target="../../customXml/item8.xml"/><Relationship Id="rId1" Type="http://schemas.openxmlformats.org/officeDocument/2006/relationships/customXml" Target="../../customXml/item7.xml"/><Relationship Id="rId5" Type="http://schemas.openxmlformats.org/officeDocument/2006/relationships/hyperlink" Target="#_ENREF_237"/><Relationship Id="rId4" Type="http://schemas.openxmlformats.org/officeDocument/2006/relationships/hyperlink" Target="#_ENREF_295"/></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customXml" Target="../../customXml/item10.xml"/><Relationship Id="rId1" Type="http://schemas.openxmlformats.org/officeDocument/2006/relationships/customXml" Target="../../customXml/item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EF8B4BC-A8B1-451D-A0D0-49940FB03349}"/>
              </a:ext>
            </a:extLst>
          </p:cNvPr>
          <p:cNvSpPr>
            <a:spLocks noGrp="1"/>
          </p:cNvSpPr>
          <p:nvPr>
            <p:ph type="title"/>
          </p:nvPr>
        </p:nvSpPr>
        <p:spPr>
          <a:xfrm>
            <a:off x="1276033" y="2540635"/>
            <a:ext cx="10610850" cy="710565"/>
          </a:xfrm>
        </p:spPr>
        <p:txBody>
          <a:bodyPr>
            <a:noAutofit/>
          </a:bodyPr>
          <a:lstStyle/>
          <a:p>
            <a:pPr fontAlgn="base">
              <a:lnSpc>
                <a:spcPct val="200000"/>
              </a:lnSpc>
              <a:spcAft>
                <a:spcPts val="800"/>
              </a:spcAft>
            </a:pPr>
            <a:r>
              <a:rPr lang="en-US" sz="4400" b="1" dirty="0">
                <a:effectLst/>
                <a:latin typeface="Arial" panose="020B0604020202020204" pitchFamily="34" charset="0"/>
                <a:ea typeface="Times New Roman" panose="02020603050405020304" pitchFamily="18" charset="0"/>
                <a:cs typeface="Times New Roman" panose="02020603050405020304" pitchFamily="18" charset="0"/>
              </a:rPr>
              <a:t>Truth by war</a:t>
            </a:r>
            <a:r>
              <a:rPr lang="en-US" sz="3600" dirty="0">
                <a:effectLst/>
                <a:latin typeface="Arial" panose="020B0604020202020204" pitchFamily="34" charset="0"/>
                <a:ea typeface="Times New Roman" panose="02020603050405020304" pitchFamily="18" charset="0"/>
                <a:cs typeface="Times New Roman" panose="02020603050405020304" pitchFamily="18" charset="0"/>
              </a:rPr>
              <a:t>: </a:t>
            </a:r>
            <a:br>
              <a:rPr lang="en-US" sz="3600" dirty="0">
                <a:effectLst/>
                <a:latin typeface="Arial" panose="020B0604020202020204" pitchFamily="34" charset="0"/>
                <a:ea typeface="Times New Roman" panose="02020603050405020304" pitchFamily="18" charset="0"/>
                <a:cs typeface="Times New Roman" panose="02020603050405020304" pitchFamily="18" charset="0"/>
              </a:rPr>
            </a:br>
            <a:r>
              <a:rPr lang="en-US" sz="3600" dirty="0">
                <a:effectLst/>
                <a:latin typeface="Arial" panose="020B0604020202020204" pitchFamily="34" charset="0"/>
                <a:ea typeface="Times New Roman" panose="02020603050405020304" pitchFamily="18" charset="0"/>
                <a:cs typeface="Times New Roman" panose="02020603050405020304" pitchFamily="18" charset="0"/>
              </a:rPr>
              <a:t>Reducing uncertainty by violence</a:t>
            </a:r>
            <a:endParaRPr lang="en-US"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Placeholder 2">
            <a:extLst>
              <a:ext uri="{FF2B5EF4-FFF2-40B4-BE49-F238E27FC236}">
                <a16:creationId xmlns:a16="http://schemas.microsoft.com/office/drawing/2014/main" id="{32F1E194-40ED-4244-B000-C2F49D5A53AA}"/>
              </a:ext>
            </a:extLst>
          </p:cNvPr>
          <p:cNvSpPr txBox="1">
            <a:spLocks/>
          </p:cNvSpPr>
          <p:nvPr/>
        </p:nvSpPr>
        <p:spPr>
          <a:xfrm>
            <a:off x="944880" y="4409440"/>
            <a:ext cx="4867275" cy="18081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Session in Basel, SSA, September 9, 2024</a:t>
            </a:r>
          </a:p>
          <a:p>
            <a:endParaRPr lang="en-GB" sz="2400" dirty="0"/>
          </a:p>
          <a:p>
            <a:r>
              <a:rPr lang="en-GB" sz="2400" dirty="0"/>
              <a:t>Patrik Aspers</a:t>
            </a:r>
          </a:p>
          <a:p>
            <a:endParaRPr lang="en-GB" dirty="0"/>
          </a:p>
        </p:txBody>
      </p:sp>
    </p:spTree>
    <p:custDataLst>
      <p:custData r:id="rId1"/>
      <p:custData r:id="rId2"/>
    </p:custDataLst>
    <p:extLst>
      <p:ext uri="{BB962C8B-B14F-4D97-AF65-F5344CB8AC3E}">
        <p14:creationId xmlns:p14="http://schemas.microsoft.com/office/powerpoint/2010/main" val="2582903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62F1223-F45B-4A48-86A1-8B4AAE68E04C}"/>
              </a:ext>
            </a:extLst>
          </p:cNvPr>
          <p:cNvSpPr>
            <a:spLocks noGrp="1"/>
          </p:cNvSpPr>
          <p:nvPr>
            <p:ph type="sldNum" sz="quarter" idx="12"/>
          </p:nvPr>
        </p:nvSpPr>
        <p:spPr/>
        <p:txBody>
          <a:bodyPr/>
          <a:lstStyle/>
          <a:p>
            <a:fld id="{7559FC98-AF75-4A00-A03C-DF9FEBF6BCB9}" type="slidenum">
              <a:rPr lang="en-GB" smtClean="0"/>
              <a:pPr/>
              <a:t>2</a:t>
            </a:fld>
            <a:endParaRPr lang="en-GB" dirty="0"/>
          </a:p>
        </p:txBody>
      </p:sp>
      <p:graphicFrame>
        <p:nvGraphicFramePr>
          <p:cNvPr id="5" name="Content Placeholder 4">
            <a:extLst>
              <a:ext uri="{FF2B5EF4-FFF2-40B4-BE49-F238E27FC236}">
                <a16:creationId xmlns:a16="http://schemas.microsoft.com/office/drawing/2014/main" id="{A25DAFBB-0704-9668-8B9E-856BCDDFD57F}"/>
              </a:ext>
            </a:extLst>
          </p:cNvPr>
          <p:cNvGraphicFramePr>
            <a:graphicFrameLocks noGrp="1"/>
          </p:cNvGraphicFramePr>
          <p:nvPr>
            <p:ph idx="1"/>
            <p:extLst>
              <p:ext uri="{D42A27DB-BD31-4B8C-83A1-F6EECF244321}">
                <p14:modId xmlns:p14="http://schemas.microsoft.com/office/powerpoint/2010/main" val="1558550957"/>
              </p:ext>
            </p:extLst>
          </p:nvPr>
        </p:nvGraphicFramePr>
        <p:xfrm>
          <a:off x="838200" y="1825625"/>
          <a:ext cx="10515600" cy="3078480"/>
        </p:xfrm>
        <a:graphic>
          <a:graphicData uri="http://schemas.openxmlformats.org/drawingml/2006/table">
            <a:tbl>
              <a:tblPr firstRow="1" bandRow="1">
                <a:tableStyleId>{5C22544A-7EE6-4342-B048-85BDC9FD1C3A}</a:tableStyleId>
              </a:tblPr>
              <a:tblGrid>
                <a:gridCol w="10515600">
                  <a:extLst>
                    <a:ext uri="{9D8B030D-6E8A-4147-A177-3AD203B41FA5}">
                      <a16:colId xmlns:a16="http://schemas.microsoft.com/office/drawing/2014/main" val="62927436"/>
                    </a:ext>
                  </a:extLst>
                </a:gridCol>
              </a:tblGrid>
              <a:tr h="370840">
                <a:tc>
                  <a:txBody>
                    <a:bodyPr/>
                    <a:lstStyle/>
                    <a:p>
                      <a:pPr algn="ctr"/>
                      <a:r>
                        <a:rPr lang="de-CH" sz="4400" dirty="0"/>
                        <a:t>Knowledge </a:t>
                      </a:r>
                      <a:r>
                        <a:rPr lang="de-CH" sz="4400" dirty="0" err="1"/>
                        <a:t>conditions</a:t>
                      </a:r>
                      <a:endParaRPr lang="en-US" sz="4400" dirty="0"/>
                    </a:p>
                  </a:txBody>
                  <a:tcPr/>
                </a:tc>
                <a:extLst>
                  <a:ext uri="{0D108BD9-81ED-4DB2-BD59-A6C34878D82A}">
                    <a16:rowId xmlns:a16="http://schemas.microsoft.com/office/drawing/2014/main" val="4279911866"/>
                  </a:ext>
                </a:extLst>
              </a:tr>
              <a:tr h="370840">
                <a:tc>
                  <a:txBody>
                    <a:bodyPr/>
                    <a:lstStyle/>
                    <a:p>
                      <a:r>
                        <a:rPr lang="de-CH" sz="3200" dirty="0"/>
                        <a:t>1. </a:t>
                      </a:r>
                      <a:r>
                        <a:rPr lang="de-CH" sz="3200" dirty="0" err="1"/>
                        <a:t>Certainty</a:t>
                      </a:r>
                      <a:r>
                        <a:rPr lang="de-CH" sz="3200" dirty="0"/>
                        <a:t>   </a:t>
                      </a:r>
                      <a:r>
                        <a:rPr lang="de-CH" sz="2800" dirty="0"/>
                        <a:t>(</a:t>
                      </a:r>
                      <a:r>
                        <a:rPr lang="de-CH" sz="2800" dirty="0" err="1"/>
                        <a:t>complete</a:t>
                      </a:r>
                      <a:r>
                        <a:rPr lang="de-CH" sz="2800" dirty="0"/>
                        <a:t> </a:t>
                      </a:r>
                      <a:r>
                        <a:rPr lang="de-CH" sz="2800" dirty="0" err="1"/>
                        <a:t>knowledge</a:t>
                      </a:r>
                      <a:r>
                        <a:rPr lang="de-CH" sz="2800" dirty="0"/>
                        <a:t>)</a:t>
                      </a:r>
                      <a:endParaRPr lang="en-US" sz="2800" dirty="0"/>
                    </a:p>
                  </a:txBody>
                  <a:tcPr/>
                </a:tc>
                <a:extLst>
                  <a:ext uri="{0D108BD9-81ED-4DB2-BD59-A6C34878D82A}">
                    <a16:rowId xmlns:a16="http://schemas.microsoft.com/office/drawing/2014/main" val="224465097"/>
                  </a:ext>
                </a:extLst>
              </a:tr>
              <a:tr h="370840">
                <a:tc>
                  <a:txBody>
                    <a:bodyPr/>
                    <a:lstStyle/>
                    <a:p>
                      <a:r>
                        <a:rPr lang="de-CH" sz="3200" dirty="0"/>
                        <a:t>2. Risk  </a:t>
                      </a:r>
                      <a:r>
                        <a:rPr lang="de-CH" sz="2800" dirty="0"/>
                        <a:t>(</a:t>
                      </a:r>
                      <a:r>
                        <a:rPr lang="de-CH" sz="2800" dirty="0" err="1"/>
                        <a:t>calcuable</a:t>
                      </a:r>
                      <a:r>
                        <a:rPr lang="de-CH" sz="2800" dirty="0"/>
                        <a:t>) </a:t>
                      </a:r>
                      <a:endParaRPr lang="en-US" sz="2800" dirty="0"/>
                    </a:p>
                  </a:txBody>
                  <a:tcPr/>
                </a:tc>
                <a:extLst>
                  <a:ext uri="{0D108BD9-81ED-4DB2-BD59-A6C34878D82A}">
                    <a16:rowId xmlns:a16="http://schemas.microsoft.com/office/drawing/2014/main" val="1488709216"/>
                  </a:ext>
                </a:extLst>
              </a:tr>
              <a:tr h="414655">
                <a:tc>
                  <a:txBody>
                    <a:bodyPr/>
                    <a:lstStyle/>
                    <a:p>
                      <a:r>
                        <a:rPr lang="de-CH" sz="3200" dirty="0"/>
                        <a:t>3. </a:t>
                      </a:r>
                      <a:r>
                        <a:rPr lang="de-CH" sz="3200" dirty="0" err="1"/>
                        <a:t>Uncertainty</a:t>
                      </a:r>
                      <a:r>
                        <a:rPr lang="de-CH" sz="3200" dirty="0"/>
                        <a:t>   </a:t>
                      </a:r>
                      <a:r>
                        <a:rPr lang="de-CH" sz="2800" dirty="0"/>
                        <a:t>(</a:t>
                      </a:r>
                      <a:r>
                        <a:rPr lang="de-CH" sz="2800" dirty="0" err="1"/>
                        <a:t>unknown</a:t>
                      </a:r>
                      <a:r>
                        <a:rPr lang="de-CH" sz="2800" dirty="0"/>
                        <a:t>)</a:t>
                      </a:r>
                      <a:endParaRPr lang="en-US" sz="2800" dirty="0"/>
                    </a:p>
                  </a:txBody>
                  <a:tcPr/>
                </a:tc>
                <a:extLst>
                  <a:ext uri="{0D108BD9-81ED-4DB2-BD59-A6C34878D82A}">
                    <a16:rowId xmlns:a16="http://schemas.microsoft.com/office/drawing/2014/main" val="2467662101"/>
                  </a:ext>
                </a:extLst>
              </a:tr>
              <a:tr h="370840">
                <a:tc>
                  <a:txBody>
                    <a:bodyPr/>
                    <a:lstStyle/>
                    <a:p>
                      <a:r>
                        <a:rPr lang="de-CH" sz="3200" dirty="0"/>
                        <a:t>4. </a:t>
                      </a:r>
                      <a:r>
                        <a:rPr lang="de-CH" sz="3200" dirty="0" err="1"/>
                        <a:t>Ambiguity</a:t>
                      </a:r>
                      <a:r>
                        <a:rPr lang="de-CH" sz="3200" dirty="0"/>
                        <a:t>   </a:t>
                      </a:r>
                      <a:r>
                        <a:rPr lang="de-CH" sz="2800" dirty="0"/>
                        <a:t>(indeterminable)</a:t>
                      </a:r>
                      <a:endParaRPr lang="en-US" sz="2800" dirty="0"/>
                    </a:p>
                  </a:txBody>
                  <a:tcPr/>
                </a:tc>
                <a:extLst>
                  <a:ext uri="{0D108BD9-81ED-4DB2-BD59-A6C34878D82A}">
                    <a16:rowId xmlns:a16="http://schemas.microsoft.com/office/drawing/2014/main" val="3975845364"/>
                  </a:ext>
                </a:extLst>
              </a:tr>
            </a:tbl>
          </a:graphicData>
        </a:graphic>
      </p:graphicFrame>
    </p:spTree>
    <p:custDataLst>
      <p:custData r:id="rId1"/>
      <p:custData r:id="rId2"/>
    </p:custDataLst>
    <p:extLst>
      <p:ext uri="{BB962C8B-B14F-4D97-AF65-F5344CB8AC3E}">
        <p14:creationId xmlns:p14="http://schemas.microsoft.com/office/powerpoint/2010/main" val="2212360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F2CECFA1-4912-44EB-8121-F49C3215A809}"/>
              </a:ext>
            </a:extLst>
          </p:cNvPr>
          <p:cNvSpPr>
            <a:spLocks noGrp="1"/>
          </p:cNvSpPr>
          <p:nvPr>
            <p:ph type="title"/>
          </p:nvPr>
        </p:nvSpPr>
        <p:spPr/>
        <p:txBody>
          <a:bodyPr/>
          <a:lstStyle/>
          <a:p>
            <a:r>
              <a:rPr lang="en-GB" dirty="0"/>
              <a:t>Uncertainty (Knight 1921)</a:t>
            </a:r>
          </a:p>
        </p:txBody>
      </p:sp>
      <p:sp>
        <p:nvSpPr>
          <p:cNvPr id="16" name="Content Placeholder 15">
            <a:extLst>
              <a:ext uri="{FF2B5EF4-FFF2-40B4-BE49-F238E27FC236}">
                <a16:creationId xmlns:a16="http://schemas.microsoft.com/office/drawing/2014/main" id="{8B2A2F49-5E69-4244-8BC3-8D365A0A85E5}"/>
              </a:ext>
            </a:extLst>
          </p:cNvPr>
          <p:cNvSpPr>
            <a:spLocks noGrp="1"/>
          </p:cNvSpPr>
          <p:nvPr>
            <p:ph idx="1"/>
          </p:nvPr>
        </p:nvSpPr>
        <p:spPr/>
        <p:txBody>
          <a:bodyPr>
            <a:normAutofit/>
          </a:bodyPr>
          <a:lstStyle/>
          <a:p>
            <a:r>
              <a:rPr lang="en-US" b="1" dirty="0"/>
              <a:t>Uncertainty</a:t>
            </a:r>
            <a:r>
              <a:rPr lang="en-US" dirty="0"/>
              <a:t> means that we cannot know the ‘future consequences of present action’ (</a:t>
            </a:r>
            <a:r>
              <a:rPr lang="en-US" dirty="0">
                <a:hlinkClick r:id="rId4" tooltip="March, 1994 #1815">
                  <a:extLst>
                    <a:ext uri="{A12FA001-AC4F-418D-AE19-62706E023703}">
                      <ahyp:hlinkClr xmlns:ahyp="http://schemas.microsoft.com/office/drawing/2018/hyperlinkcolor" val="tx"/>
                    </a:ext>
                  </a:extLst>
                </a:hlinkClick>
              </a:rPr>
              <a:t>March 1994: 5, cf. 178; Arrow 1974: 33-4</a:t>
            </a:r>
            <a:r>
              <a:rPr lang="en-US" dirty="0"/>
              <a:t>). Put differently, we do not know which of different  states that is, or will be, the correct one. Or put even more simple: “we do not know what will happen”</a:t>
            </a:r>
          </a:p>
          <a:p>
            <a:r>
              <a:rPr lang="en-GB" dirty="0"/>
              <a:t>It is an epistemic problem, lack of knowledge</a:t>
            </a:r>
          </a:p>
          <a:p>
            <a:r>
              <a:rPr lang="en-US" altLang="zh-CN" sz="1867" dirty="0">
                <a:latin typeface="+mj-lt"/>
                <a:ea typeface="STKaiti" panose="02010600040101010101" pitchFamily="2" charset="-122"/>
                <a:cs typeface="Arial" panose="020B0604020202020204" pitchFamily="34" charset="0"/>
              </a:rPr>
              <a:t>If we can assign probabilities to the categorized things and calculate the likelihood of various outcomes of the decision alternatives, that is, by putting numbers on different means and ends so that there are probabilities of the different outcomes, we speak of </a:t>
            </a:r>
            <a:r>
              <a:rPr lang="en-US" altLang="zh-CN" sz="1867" b="1" dirty="0">
                <a:latin typeface="+mj-lt"/>
                <a:ea typeface="STKaiti" panose="02010600040101010101" pitchFamily="2" charset="-122"/>
                <a:cs typeface="Arial" panose="020B0604020202020204" pitchFamily="34" charset="0"/>
              </a:rPr>
              <a:t>risk</a:t>
            </a:r>
            <a:r>
              <a:rPr lang="en-US" altLang="zh-CN" sz="1867" dirty="0">
                <a:latin typeface="+mj-lt"/>
                <a:ea typeface="STKaiti" panose="02010600040101010101" pitchFamily="2" charset="-122"/>
                <a:cs typeface="Arial" panose="020B0604020202020204" pitchFamily="34" charset="0"/>
              </a:rPr>
              <a:t>, as Frank Knight (</a:t>
            </a:r>
            <a:r>
              <a:rPr lang="en-US" altLang="zh-CN" sz="1867" dirty="0">
                <a:latin typeface="+mj-lt"/>
                <a:ea typeface="STKaiti" panose="02010600040101010101" pitchFamily="2" charset="-122"/>
                <a:cs typeface="Arial" panose="020B0604020202020204" pitchFamily="34" charset="0"/>
                <a:hlinkClick r:id="rId5" tooltip="Knight, 1921 #2102"/>
              </a:rPr>
              <a:t>1921</a:t>
            </a:r>
            <a:r>
              <a:rPr lang="en-US" altLang="zh-CN" sz="1867" dirty="0">
                <a:latin typeface="+mj-lt"/>
                <a:ea typeface="STKaiti" panose="02010600040101010101" pitchFamily="2" charset="-122"/>
                <a:cs typeface="Arial" panose="020B0604020202020204" pitchFamily="34" charset="0"/>
              </a:rPr>
              <a:t>) puts it.</a:t>
            </a:r>
          </a:p>
          <a:p>
            <a:pPr defTabSz="1219170" eaLnBrk="0" fontAlgn="base" hangingPunct="0">
              <a:lnSpc>
                <a:spcPct val="100000"/>
              </a:lnSpc>
              <a:spcBef>
                <a:spcPct val="0"/>
              </a:spcBef>
              <a:spcAft>
                <a:spcPct val="0"/>
              </a:spcAft>
            </a:pPr>
            <a:r>
              <a:rPr lang="en-US" altLang="zh-CN" sz="1867" b="1" dirty="0">
                <a:latin typeface="+mj-lt"/>
                <a:ea typeface="STKaiti" panose="02010600040101010101" pitchFamily="2" charset="-122"/>
                <a:cs typeface="Arial" panose="020B0604020202020204" pitchFamily="34" charset="0"/>
              </a:rPr>
              <a:t>Ambiguity</a:t>
            </a:r>
            <a:r>
              <a:rPr lang="en-US" altLang="zh-CN" sz="1867" dirty="0">
                <a:latin typeface="+mj-lt"/>
                <a:ea typeface="STKaiti" panose="02010600040101010101" pitchFamily="2" charset="-122"/>
                <a:cs typeface="Arial" panose="020B0604020202020204" pitchFamily="34" charset="0"/>
              </a:rPr>
              <a:t>, “interpretative openness”</a:t>
            </a:r>
          </a:p>
          <a:p>
            <a:pPr defTabSz="1219170" eaLnBrk="0" fontAlgn="base" hangingPunct="0">
              <a:lnSpc>
                <a:spcPct val="100000"/>
              </a:lnSpc>
              <a:spcBef>
                <a:spcPct val="0"/>
              </a:spcBef>
              <a:spcAft>
                <a:spcPct val="0"/>
              </a:spcAft>
            </a:pPr>
            <a:endParaRPr lang="en-US" altLang="zh-CN" sz="1867" dirty="0">
              <a:latin typeface="+mj-lt"/>
              <a:ea typeface="STKaiti" panose="02010600040101010101" pitchFamily="2" charset="-122"/>
              <a:cs typeface="Arial" panose="020B0604020202020204" pitchFamily="34" charset="0"/>
            </a:endParaRPr>
          </a:p>
          <a:p>
            <a:pPr defTabSz="1219170" eaLnBrk="0" fontAlgn="base" hangingPunct="0">
              <a:lnSpc>
                <a:spcPct val="100000"/>
              </a:lnSpc>
              <a:spcBef>
                <a:spcPct val="0"/>
              </a:spcBef>
              <a:spcAft>
                <a:spcPct val="0"/>
              </a:spcAft>
            </a:pPr>
            <a:r>
              <a:rPr lang="en-US" altLang="zh-CN" sz="1867" dirty="0">
                <a:latin typeface="+mj-lt"/>
              </a:rPr>
              <a:t>Transfer and commensuration from ambiguity, uncertainty to (the discourse of) risk </a:t>
            </a:r>
          </a:p>
          <a:p>
            <a:pPr defTabSz="1219170" eaLnBrk="0" fontAlgn="base" hangingPunct="0">
              <a:lnSpc>
                <a:spcPct val="100000"/>
              </a:lnSpc>
              <a:spcBef>
                <a:spcPct val="0"/>
              </a:spcBef>
              <a:spcAft>
                <a:spcPct val="0"/>
              </a:spcAft>
            </a:pPr>
            <a:endParaRPr lang="en-US" altLang="zh-CN" sz="1867" dirty="0">
              <a:latin typeface="+mj-lt"/>
            </a:endParaRPr>
          </a:p>
          <a:p>
            <a:pPr marL="380990" indent="-380990">
              <a:buFontTx/>
              <a:buChar char="-"/>
            </a:pPr>
            <a:endParaRPr lang="en-GB" dirty="0"/>
          </a:p>
          <a:p>
            <a:pPr marL="380990" indent="-380990">
              <a:buFontTx/>
              <a:buChar char="-"/>
            </a:pPr>
            <a:endParaRPr lang="en-GB" dirty="0"/>
          </a:p>
          <a:p>
            <a:pPr marL="380990" indent="-380990">
              <a:buFontTx/>
              <a:buChar char="-"/>
            </a:pPr>
            <a:endParaRPr lang="en-GB" dirty="0"/>
          </a:p>
        </p:txBody>
      </p:sp>
      <p:sp>
        <p:nvSpPr>
          <p:cNvPr id="6" name="Slide Number Placeholder 5">
            <a:extLst>
              <a:ext uri="{FF2B5EF4-FFF2-40B4-BE49-F238E27FC236}">
                <a16:creationId xmlns:a16="http://schemas.microsoft.com/office/drawing/2014/main" id="{262F1223-F45B-4A48-86A1-8B4AAE68E04C}"/>
              </a:ext>
            </a:extLst>
          </p:cNvPr>
          <p:cNvSpPr>
            <a:spLocks noGrp="1"/>
          </p:cNvSpPr>
          <p:nvPr>
            <p:ph type="sldNum" sz="quarter" idx="12"/>
          </p:nvPr>
        </p:nvSpPr>
        <p:spPr/>
        <p:txBody>
          <a:bodyPr/>
          <a:lstStyle/>
          <a:p>
            <a:fld id="{7559FC98-AF75-4A00-A03C-DF9FEBF6BCB9}" type="slidenum">
              <a:rPr lang="en-GB" smtClean="0"/>
              <a:pPr/>
              <a:t>3</a:t>
            </a:fld>
            <a:endParaRPr lang="en-GB" dirty="0"/>
          </a:p>
        </p:txBody>
      </p:sp>
    </p:spTree>
    <p:custDataLst>
      <p:custData r:id="rId1"/>
      <p:custData r:id="rId2"/>
    </p:custDataLst>
    <p:extLst>
      <p:ext uri="{BB962C8B-B14F-4D97-AF65-F5344CB8AC3E}">
        <p14:creationId xmlns:p14="http://schemas.microsoft.com/office/powerpoint/2010/main" val="3093147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B9098BF-7BFC-64D2-55F7-57EAAECB678C}"/>
              </a:ext>
            </a:extLst>
          </p:cNvPr>
          <p:cNvSpPr txBox="1"/>
          <p:nvPr/>
        </p:nvSpPr>
        <p:spPr>
          <a:xfrm>
            <a:off x="5461635" y="2579102"/>
            <a:ext cx="5998840" cy="3343135"/>
          </a:xfrm>
          <a:prstGeom prst="rect">
            <a:avLst/>
          </a:prstGeom>
          <a:noFill/>
        </p:spPr>
        <p:txBody>
          <a:bodyPr vert="horz" lIns="91440" tIns="45720" rIns="91440" bIns="45720" rtlCol="0" anchor="b">
            <a:normAutofit/>
          </a:bodyPr>
          <a:lstStyle/>
          <a:p>
            <a:pPr>
              <a:lnSpc>
                <a:spcPct val="90000"/>
              </a:lnSpc>
              <a:spcBef>
                <a:spcPct val="0"/>
              </a:spcBef>
              <a:spcAft>
                <a:spcPts val="600"/>
              </a:spcAft>
            </a:pPr>
            <a:r>
              <a:rPr lang="en-US" sz="2800" dirty="0">
                <a:latin typeface="+mj-lt"/>
                <a:ea typeface="+mj-ea"/>
                <a:cs typeface="+mj-cs"/>
              </a:rPr>
              <a:t>Open Access by Oxford University Press 2024</a:t>
            </a:r>
          </a:p>
        </p:txBody>
      </p:sp>
      <p:pic>
        <p:nvPicPr>
          <p:cNvPr id="1026" name="Picture 2">
            <a:extLst>
              <a:ext uri="{FF2B5EF4-FFF2-40B4-BE49-F238E27FC236}">
                <a16:creationId xmlns:a16="http://schemas.microsoft.com/office/drawing/2014/main" id="{494459CE-6875-02E6-B64A-39225D668C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2" b="9002"/>
          <a:stretch/>
        </p:blipFill>
        <p:spPr bwMode="auto">
          <a:xfrm>
            <a:off x="20" y="10"/>
            <a:ext cx="4992985"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3169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olmgang | Viking Duels | Nordic Culture">
            <a:extLst>
              <a:ext uri="{FF2B5EF4-FFF2-40B4-BE49-F238E27FC236}">
                <a16:creationId xmlns:a16="http://schemas.microsoft.com/office/drawing/2014/main" id="{0DF084A6-683C-EF31-0BB9-AE0566F295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4560" y="387096"/>
            <a:ext cx="10466614" cy="5861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4137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EF8B4BC-A8B1-451D-A0D0-49940FB03349}"/>
              </a:ext>
            </a:extLst>
          </p:cNvPr>
          <p:cNvSpPr>
            <a:spLocks noGrp="1"/>
          </p:cNvSpPr>
          <p:nvPr>
            <p:ph type="title"/>
          </p:nvPr>
        </p:nvSpPr>
        <p:spPr>
          <a:xfrm>
            <a:off x="1276033" y="2540635"/>
            <a:ext cx="10610850" cy="710565"/>
          </a:xfrm>
        </p:spPr>
        <p:txBody>
          <a:bodyPr>
            <a:noAutofit/>
          </a:bodyPr>
          <a:lstStyle/>
          <a:p>
            <a:pPr fontAlgn="base">
              <a:lnSpc>
                <a:spcPct val="200000"/>
              </a:lnSpc>
              <a:spcAft>
                <a:spcPts val="800"/>
              </a:spcAft>
            </a:pPr>
            <a:r>
              <a:rPr lang="en-US" sz="4400" b="1" dirty="0">
                <a:solidFill>
                  <a:schemeClr val="tx2"/>
                </a:solidFill>
                <a:effectLst/>
                <a:latin typeface="Arial" panose="020B0604020202020204" pitchFamily="34" charset="0"/>
                <a:ea typeface="Times New Roman" panose="02020603050405020304" pitchFamily="18" charset="0"/>
                <a:cs typeface="Times New Roman" panose="02020603050405020304" pitchFamily="18" charset="0"/>
              </a:rPr>
              <a:t>Truth by war</a:t>
            </a:r>
            <a:r>
              <a:rPr lang="en-US" sz="3600" dirty="0">
                <a:solidFill>
                  <a:schemeClr val="tx2"/>
                </a:solidFill>
                <a:effectLst/>
                <a:latin typeface="Arial" panose="020B0604020202020204" pitchFamily="34" charset="0"/>
                <a:ea typeface="Times New Roman" panose="02020603050405020304" pitchFamily="18" charset="0"/>
                <a:cs typeface="Times New Roman" panose="02020603050405020304" pitchFamily="18" charset="0"/>
              </a:rPr>
              <a:t>: </a:t>
            </a:r>
            <a:br>
              <a:rPr lang="en-US" sz="3600" dirty="0">
                <a:solidFill>
                  <a:schemeClr val="tx2"/>
                </a:solidFill>
                <a:effectLst/>
                <a:latin typeface="Arial" panose="020B0604020202020204" pitchFamily="34" charset="0"/>
                <a:ea typeface="Times New Roman" panose="02020603050405020304" pitchFamily="18" charset="0"/>
                <a:cs typeface="Times New Roman" panose="02020603050405020304" pitchFamily="18" charset="0"/>
              </a:rPr>
            </a:br>
            <a:r>
              <a:rPr lang="en-US" sz="3600" dirty="0">
                <a:solidFill>
                  <a:schemeClr val="tx2"/>
                </a:solidFill>
                <a:effectLst/>
                <a:latin typeface="Arial" panose="020B0604020202020204" pitchFamily="34" charset="0"/>
                <a:ea typeface="Times New Roman" panose="02020603050405020304" pitchFamily="18" charset="0"/>
                <a:cs typeface="Times New Roman" panose="02020603050405020304" pitchFamily="18" charset="0"/>
              </a:rPr>
              <a:t>Reducing uncertainty by violence</a:t>
            </a:r>
            <a:endParaRPr lang="en-US" sz="36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Placeholder 2">
            <a:extLst>
              <a:ext uri="{FF2B5EF4-FFF2-40B4-BE49-F238E27FC236}">
                <a16:creationId xmlns:a16="http://schemas.microsoft.com/office/drawing/2014/main" id="{32F1E194-40ED-4244-B000-C2F49D5A53AA}"/>
              </a:ext>
            </a:extLst>
          </p:cNvPr>
          <p:cNvSpPr txBox="1">
            <a:spLocks/>
          </p:cNvSpPr>
          <p:nvPr/>
        </p:nvSpPr>
        <p:spPr>
          <a:xfrm>
            <a:off x="944880" y="4409440"/>
            <a:ext cx="4867275" cy="18081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solidFill>
                  <a:schemeClr val="tx2"/>
                </a:solidFill>
              </a:rPr>
              <a:t>Session in Basel, SSA, September 9, 2024</a:t>
            </a:r>
          </a:p>
          <a:p>
            <a:endParaRPr lang="en-GB" sz="2400" dirty="0">
              <a:solidFill>
                <a:schemeClr val="tx2"/>
              </a:solidFill>
            </a:endParaRPr>
          </a:p>
          <a:p>
            <a:r>
              <a:rPr lang="en-GB" sz="2400" dirty="0">
                <a:solidFill>
                  <a:schemeClr val="tx2"/>
                </a:solidFill>
              </a:rPr>
              <a:t>Patrik Aspers</a:t>
            </a:r>
          </a:p>
          <a:p>
            <a:endParaRPr lang="en-GB" dirty="0"/>
          </a:p>
        </p:txBody>
      </p:sp>
    </p:spTree>
    <p:custDataLst>
      <p:custData r:id="rId1"/>
      <p:custData r:id="rId2"/>
    </p:custDataLst>
    <p:extLst>
      <p:ext uri="{BB962C8B-B14F-4D97-AF65-F5344CB8AC3E}">
        <p14:creationId xmlns:p14="http://schemas.microsoft.com/office/powerpoint/2010/main" val="4179488451"/>
      </p:ext>
    </p:extLst>
  </p:cSld>
  <p:clrMapOvr>
    <a:masterClrMapping/>
  </p:clrMapOvr>
</p:sld>
</file>

<file path=ppt/theme/theme1.xml><?xml version="1.0" encoding="utf-8"?>
<a:theme xmlns:a="http://schemas.openxmlformats.org/drawingml/2006/main" name="Office Theme">
  <a:themeElements>
    <a:clrScheme name="uni stgallen Colors">
      <a:dk1>
        <a:sysClr val="windowText" lastClr="000000"/>
      </a:dk1>
      <a:lt1>
        <a:sysClr val="window" lastClr="FFFFFF"/>
      </a:lt1>
      <a:dk2>
        <a:srgbClr val="0A5F2D"/>
      </a:dk2>
      <a:lt2>
        <a:srgbClr val="FFFFFF"/>
      </a:lt2>
      <a:accent1>
        <a:srgbClr val="00802F"/>
      </a:accent1>
      <a:accent2>
        <a:srgbClr val="E1D7C3"/>
      </a:accent2>
      <a:accent3>
        <a:srgbClr val="EB6969"/>
      </a:accent3>
      <a:accent4>
        <a:srgbClr val="73A5AF"/>
      </a:accent4>
      <a:accent5>
        <a:srgbClr val="FFF04B"/>
      </a:accent5>
      <a:accent6>
        <a:srgbClr val="0A5F2D"/>
      </a:accent6>
      <a:hlink>
        <a:srgbClr val="00802F"/>
      </a:hlink>
      <a:folHlink>
        <a:srgbClr val="0A5F2D"/>
      </a:folHlink>
    </a:clrScheme>
    <a:fontScheme name="uni stgallen Fonts">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item1.xml><?xml version="1.0" encoding="utf-8"?>
<TemplafyTemplateConfiguration><![CDATA[{"elementsMetadata":[],"transformationConfigurations":[],"templateName":"UNISG BLank PPT","templateDescription":"","enableDocumentContentUpdater":false,"version":"2.0"}]]></TemplafyTemplateConfiguration>
</file>

<file path=customXml/item2.xml><?xml version="1.0" encoding="utf-8"?>
<TemplafyFormConfiguration><![CDATA[{"formFields":[],"formDataEntries":[]}]]></TemplafyFormConfiguration>
</file>

<file path=customXml/item3.xml><?xml version="1.0" encoding="utf-8"?>
<TemplafySlideFormConfiguration><![CDATA[{"formFields":[],"formDataEntries":[]}]]></TemplafySlideFormConfiguration>
</file>

<file path=customXml/item4.xml><?xml version="1.0" encoding="utf-8"?>
<TemplafySlideTemplateConfiguration><![CDATA[{"slideVersion":1,"isValidatorEnabled":false,"isLocked":false,"elementsMetadata":[],"slideId":"637709468290610725","enableDocumentContentUpdater":false,"version":"2.0"}]]></TemplafySlideTemplateConfiguration>
</file>

<file path=customXml/item5.xml><?xml version="1.0" encoding="utf-8"?>
<TemplafySlideFormConfiguration><![CDATA[{"formFields":[],"formDataEntries":[]}]]></TemplafySlideFormConfiguration>
</file>

<file path=customXml/item6.xml><?xml version="1.0" encoding="utf-8"?>
<TemplafySlideTemplateConfiguration><![CDATA[{"slideVersion":1,"isValidatorEnabled":false,"isLocked":false,"elementsMetadata":[{"type":"shape","elementConfiguration":{"binding":"{{FormatDateTime(Form.Date,Translate(\"DateFormat\"),DocumentLanguage)}}","disableUpdates":false,"type":"text"}},{"type":"shape","elementConfiguration":{"width":"{{UserProfile.Department.REFDepartmentLogo.WidthPNGPPTFooter}}","height":"{{UserProfile.Department.REFDepartmentLogo.HeightPNGPPTFooter}}","image":"{{UserProfile.Department.REFDepartmentLogo.ImagePNG}}","visibility":"{{IfElse(Form.FooterLogo, VisibilityType.Visible,VisibilityType.Hidden)}}","disableUpdates":false,"type":"image"}},{"type":"shape","elementConfiguration":{"binding":"{{Form.Footer}}","disableUpdates":false,"type":"text"}},{"type":"shape","elementConfiguration":{"binding":"{{UserProfile.Department.DepartmentName}}","visibility":"{{IfElse(Form.FooterLogo, VisibilityType.Hidden,VisibilityType.Visible)}}","disableUpdates":false,"type":"text"}}],"slideId":"637750113834135648","enableDocumentContentUpdater":true,"version":"2.0"}]]></TemplafySlideTemplateConfiguration>
</file>

<file path=customXml/item7.xml><?xml version="1.0" encoding="utf-8"?>
<TemplafySlideFormConfiguration><![CDATA[{"formFields":[],"formDataEntries":[]}]]></TemplafySlideFormConfiguration>
</file>

<file path=customXml/item8.xml><?xml version="1.0" encoding="utf-8"?>
<TemplafySlideTemplateConfiguration><![CDATA[{"slideVersion":1,"isValidatorEnabled":false,"isLocked":false,"elementsMetadata":[{"type":"shape","elementConfiguration":{"binding":"{{FormatDateTime(Form.Date,Translate(\"DateFormat\"),DocumentLanguage)}}","disableUpdates":false,"type":"text"}},{"type":"shape","elementConfiguration":{"width":"{{UserProfile.Department.REFDepartmentLogo.WidthPNGPPTFooter}}","height":"{{UserProfile.Department.REFDepartmentLogo.HeightPNGPPTFooter}}","image":"{{UserProfile.Department.REFDepartmentLogo.ImagePNG}}","visibility":"{{IfElse(Form.FooterLogo, VisibilityType.Visible,VisibilityType.Hidden)}}","disableUpdates":false,"type":"image"}},{"type":"shape","elementConfiguration":{"binding":"{{Form.Footer}}","disableUpdates":false,"type":"text"}},{"type":"shape","elementConfiguration":{"binding":"{{UserProfile.Department.DepartmentName}}","visibility":"{{IfElse(Form.FooterLogo, VisibilityType.Hidden,VisibilityType.Visible)}}","disableUpdates":false,"type":"text"}}],"slideId":"637750113834135648","enableDocumentContentUpdater":true,"version":"2.0"}]]></TemplafySlideTemplateConfiguration>
</file>

<file path=customXml/item9.xml><?xml version="1.0" encoding="utf-8"?>
<TemplafySlideFormConfiguration><![CDATA[{"formFields":[],"formDataEntries":[]}]]></TemplafySlideFormConfiguration>
</file>

<file path=customXml/item10.xml><?xml version="1.0" encoding="utf-8"?>
<TemplafySlideTemplateConfiguration><![CDATA[{"slideVersion":1,"isValidatorEnabled":false,"isLocked":false,"elementsMetadata":[],"slideId":"637709468290610725","enableDocumentContentUpdater":false,"version":"2.0"}]]></TemplafySlideTemplateConfiguration>
</file>

<file path=customXml/itemProps1.xml><?xml version="1.0" encoding="utf-8"?>
<ds:datastoreItem xmlns:ds="http://schemas.openxmlformats.org/officeDocument/2006/customXml" ds:itemID="{618E5AE4-3256-4EAA-8C97-BF41750FFC19}">
  <ds:schemaRefs/>
</ds:datastoreItem>
</file>

<file path=customXml/itemProps2.xml><?xml version="1.0" encoding="utf-8"?>
<ds:datastoreItem xmlns:ds="http://schemas.openxmlformats.org/officeDocument/2006/customXml" ds:itemID="{974D5437-58B3-4A22-ABB6-AFAF772F4672}">
  <ds:schemaRefs/>
</ds:datastoreItem>
</file>

<file path=customXml/itemProps3.xml><?xml version="1.0" encoding="utf-8"?>
<ds:datastoreItem xmlns:ds="http://schemas.openxmlformats.org/officeDocument/2006/customXml" ds:itemID="{8A164B3C-EA72-4A12-88A5-6000C1FBF76C}">
  <ds:schemaRefs/>
</ds:datastoreItem>
</file>

<file path=customXml/itemProps4.xml><?xml version="1.0" encoding="utf-8"?>
<ds:datastoreItem xmlns:ds="http://schemas.openxmlformats.org/officeDocument/2006/customXml" ds:itemID="{9D31219D-187D-4E0E-8A32-36C30A87F385}">
  <ds:schemaRefs/>
</ds:datastoreItem>
</file>

<file path=customXml/itemProps5.xml><?xml version="1.0" encoding="utf-8"?>
<ds:datastoreItem xmlns:ds="http://schemas.openxmlformats.org/officeDocument/2006/customXml" ds:itemID="{D747254A-1F8D-462F-BF0C-63D232503E4B}">
  <ds:schemaRefs/>
</ds:datastoreItem>
</file>

<file path=customXml/itemProps6.xml><?xml version="1.0" encoding="utf-8"?>
<ds:datastoreItem xmlns:ds="http://schemas.openxmlformats.org/officeDocument/2006/customXml" ds:itemID="{8A34A8A8-B2AE-45F4-963F-5842C7E14BA8}">
  <ds:schemaRefs/>
</ds:datastoreItem>
</file>

<file path=customXml/itemProps7.xml><?xml version="1.0" encoding="utf-8"?>
<ds:datastoreItem xmlns:ds="http://schemas.openxmlformats.org/officeDocument/2006/customXml" ds:itemID="{F7AE53A2-0CD4-4BD0-9AAC-3885CBAEEF3B}">
  <ds:schemaRefs/>
</ds:datastoreItem>
</file>

<file path=customXml/itemProps8.xml><?xml version="1.0" encoding="utf-8"?>
<ds:datastoreItem xmlns:ds="http://schemas.openxmlformats.org/officeDocument/2006/customXml" ds:itemID="{7CEA3357-1DE4-42D9-BB36-711C1157246C}">
  <ds:schemaRefs/>
</ds:datastoreItem>
</file>

<file path=customXml/itemProps9.xml><?xml version="1.0" encoding="utf-8"?>
<ds:datastoreItem xmlns:ds="http://schemas.openxmlformats.org/officeDocument/2006/customXml" ds:itemID="{84AADE61-B3AC-4131-A1A4-14620F1735B7}">
  <ds:schemaRefs/>
</ds:datastoreItem>
</file>

<file path=customXml/itemProps10.xml><?xml version="1.0" encoding="utf-8"?>
<ds:datastoreItem xmlns:ds="http://schemas.openxmlformats.org/officeDocument/2006/customXml" ds:itemID="{94603662-26A4-43B8-9E2A-9F315CF40F4D}">
  <ds:schemaRefs/>
</ds:datastoreItem>
</file>

<file path=docProps/app.xml><?xml version="1.0" encoding="utf-8"?>
<Properties xmlns="http://schemas.openxmlformats.org/officeDocument/2006/extended-properties" xmlns:vt="http://schemas.openxmlformats.org/officeDocument/2006/docPropsVTypes">
  <TotalTime>0</TotalTime>
  <Words>234</Words>
  <Application>Microsoft Office PowerPoint</Application>
  <PresentationFormat>Widescreen</PresentationFormat>
  <Paragraphs>25</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Gill Sans Nova</vt:lpstr>
      <vt:lpstr>Gill Sans Nova Light</vt:lpstr>
      <vt:lpstr>Office Theme</vt:lpstr>
      <vt:lpstr>Truth by war:  Reducing uncertainty by violence</vt:lpstr>
      <vt:lpstr>PowerPoint Presentation</vt:lpstr>
      <vt:lpstr>Uncertainty (Knight 1921)</vt:lpstr>
      <vt:lpstr>PowerPoint Presentation</vt:lpstr>
      <vt:lpstr>PowerPoint Presentation</vt:lpstr>
      <vt:lpstr>Truth by war:  Reducing uncertainty by violence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 Frank</dc:creator>
  <cp:lastModifiedBy>Aspers, Patrik</cp:lastModifiedBy>
  <cp:revision>3</cp:revision>
  <dcterms:created xsi:type="dcterms:W3CDTF">2022-09-30T05:53:46Z</dcterms:created>
  <dcterms:modified xsi:type="dcterms:W3CDTF">2024-09-09T09:36:02Z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fyTimeStamp">
    <vt:lpwstr>2021-10-27T15:53:49</vt:lpwstr>
  </property>
  <property fmtid="{D5CDD505-2E9C-101B-9397-08002B2CF9AE}" pid="3" name="TemplafyTenantId">
    <vt:lpwstr>unisg</vt:lpwstr>
  </property>
  <property fmtid="{D5CDD505-2E9C-101B-9397-08002B2CF9AE}" pid="4" name="TemplafyTemplateId">
    <vt:lpwstr>637709468286062690</vt:lpwstr>
  </property>
  <property fmtid="{D5CDD505-2E9C-101B-9397-08002B2CF9AE}" pid="5" name="TemplafyUserProfileId">
    <vt:lpwstr>637725777634088675</vt:lpwstr>
  </property>
  <property fmtid="{D5CDD505-2E9C-101B-9397-08002B2CF9AE}" pid="6" name="TemplafyLanguageCode">
    <vt:lpwstr>en-GB</vt:lpwstr>
  </property>
  <property fmtid="{D5CDD505-2E9C-101B-9397-08002B2CF9AE}" pid="7" name="TemplafyFromBlank">
    <vt:bool>true</vt:bool>
  </property>
</Properties>
</file>