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2" r:id="rId2"/>
    <p:sldId id="263" r:id="rId3"/>
    <p:sldId id="267" r:id="rId4"/>
    <p:sldId id="266" r:id="rId5"/>
    <p:sldId id="268" r:id="rId6"/>
    <p:sldId id="269" r:id="rId7"/>
    <p:sldId id="270" r:id="rId8"/>
    <p:sldId id="271" r:id="rId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94679"/>
  </p:normalViewPr>
  <p:slideViewPr>
    <p:cSldViewPr snapToGrid="0">
      <p:cViewPr varScale="1">
        <p:scale>
          <a:sx n="104" d="100"/>
          <a:sy n="104" d="100"/>
        </p:scale>
        <p:origin x="800" y="-1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ui, Florian" userId="78cc3fc1-0404-44a6-a3ab-8931d731f0d5" providerId="ADAL" clId="{8187E4CA-4806-501E-ACFA-205112943C79}"/>
    <pc:docChg chg="undo custSel addSld delSld modSld sldOrd">
      <pc:chgData name="Schui, Florian" userId="78cc3fc1-0404-44a6-a3ab-8931d731f0d5" providerId="ADAL" clId="{8187E4CA-4806-501E-ACFA-205112943C79}" dt="2026-09-13T17:13:46.683" v="326" actId="14100"/>
      <pc:docMkLst>
        <pc:docMk/>
      </pc:docMkLst>
      <pc:sldChg chg="addSp modSp mod">
        <pc:chgData name="Schui, Florian" userId="78cc3fc1-0404-44a6-a3ab-8931d731f0d5" providerId="ADAL" clId="{8187E4CA-4806-501E-ACFA-205112943C79}" dt="2026-09-09T12:40:56.767" v="52" actId="1076"/>
        <pc:sldMkLst>
          <pc:docMk/>
          <pc:sldMk cId="2775116437" sldId="263"/>
        </pc:sldMkLst>
        <pc:spChg chg="add mod">
          <ac:chgData name="Schui, Florian" userId="78cc3fc1-0404-44a6-a3ab-8931d731f0d5" providerId="ADAL" clId="{8187E4CA-4806-501E-ACFA-205112943C79}" dt="2026-09-09T12:40:56.767" v="52" actId="1076"/>
          <ac:spMkLst>
            <pc:docMk/>
            <pc:sldMk cId="2775116437" sldId="263"/>
            <ac:spMk id="6" creationId="{44FC115D-78D5-6EAF-C170-5DE8B4650829}"/>
          </ac:spMkLst>
        </pc:spChg>
      </pc:sldChg>
      <pc:sldChg chg="addSp modSp mod">
        <pc:chgData name="Schui, Florian" userId="78cc3fc1-0404-44a6-a3ab-8931d731f0d5" providerId="ADAL" clId="{8187E4CA-4806-501E-ACFA-205112943C79}" dt="2026-09-11T10:47:40.272" v="237" actId="20577"/>
        <pc:sldMkLst>
          <pc:docMk/>
          <pc:sldMk cId="551993037" sldId="266"/>
        </pc:sldMkLst>
        <pc:spChg chg="mod">
          <ac:chgData name="Schui, Florian" userId="78cc3fc1-0404-44a6-a3ab-8931d731f0d5" providerId="ADAL" clId="{8187E4CA-4806-501E-ACFA-205112943C79}" dt="2026-09-11T10:47:40.272" v="237" actId="20577"/>
          <ac:spMkLst>
            <pc:docMk/>
            <pc:sldMk cId="551993037" sldId="266"/>
            <ac:spMk id="5" creationId="{D9A8436D-058A-780C-4B15-E658006C74B7}"/>
          </ac:spMkLst>
        </pc:spChg>
        <pc:spChg chg="add mod">
          <ac:chgData name="Schui, Florian" userId="78cc3fc1-0404-44a6-a3ab-8931d731f0d5" providerId="ADAL" clId="{8187E4CA-4806-501E-ACFA-205112943C79}" dt="2026-09-09T12:50:36.211" v="81" actId="1076"/>
          <ac:spMkLst>
            <pc:docMk/>
            <pc:sldMk cId="551993037" sldId="266"/>
            <ac:spMk id="10" creationId="{817A99B8-9961-076C-8FE0-B4CCFE7F3FAC}"/>
          </ac:spMkLst>
        </pc:spChg>
      </pc:sldChg>
      <pc:sldChg chg="addSp modSp mod ord">
        <pc:chgData name="Schui, Florian" userId="78cc3fc1-0404-44a6-a3ab-8931d731f0d5" providerId="ADAL" clId="{8187E4CA-4806-501E-ACFA-205112943C79}" dt="2026-09-09T12:45:37.156" v="56" actId="1076"/>
        <pc:sldMkLst>
          <pc:docMk/>
          <pc:sldMk cId="4292590352" sldId="267"/>
        </pc:sldMkLst>
        <pc:spChg chg="add mod">
          <ac:chgData name="Schui, Florian" userId="78cc3fc1-0404-44a6-a3ab-8931d731f0d5" providerId="ADAL" clId="{8187E4CA-4806-501E-ACFA-205112943C79}" dt="2026-09-09T12:45:37.156" v="56" actId="1076"/>
          <ac:spMkLst>
            <pc:docMk/>
            <pc:sldMk cId="4292590352" sldId="267"/>
            <ac:spMk id="2" creationId="{8FC2DEBC-7609-6954-427F-6BD5966E94AB}"/>
          </ac:spMkLst>
        </pc:spChg>
      </pc:sldChg>
      <pc:sldChg chg="addSp modSp mod ord">
        <pc:chgData name="Schui, Florian" userId="78cc3fc1-0404-44a6-a3ab-8931d731f0d5" providerId="ADAL" clId="{8187E4CA-4806-501E-ACFA-205112943C79}" dt="2026-09-11T13:00:36.794" v="279" actId="20577"/>
        <pc:sldMkLst>
          <pc:docMk/>
          <pc:sldMk cId="1136259924" sldId="268"/>
        </pc:sldMkLst>
        <pc:spChg chg="add mod">
          <ac:chgData name="Schui, Florian" userId="78cc3fc1-0404-44a6-a3ab-8931d731f0d5" providerId="ADAL" clId="{8187E4CA-4806-501E-ACFA-205112943C79}" dt="2026-09-09T12:51:33.962" v="100" actId="1076"/>
          <ac:spMkLst>
            <pc:docMk/>
            <pc:sldMk cId="1136259924" sldId="268"/>
            <ac:spMk id="2" creationId="{EDC54118-A859-5C2A-FA0C-6BD86DD0D0F6}"/>
          </ac:spMkLst>
        </pc:spChg>
        <pc:spChg chg="mod">
          <ac:chgData name="Schui, Florian" userId="78cc3fc1-0404-44a6-a3ab-8931d731f0d5" providerId="ADAL" clId="{8187E4CA-4806-501E-ACFA-205112943C79}" dt="2026-09-11T13:00:36.794" v="279" actId="20577"/>
          <ac:spMkLst>
            <pc:docMk/>
            <pc:sldMk cId="1136259924" sldId="268"/>
            <ac:spMk id="5" creationId="{B7383CA1-ED65-3EC9-6802-971C4D41BC2B}"/>
          </ac:spMkLst>
        </pc:spChg>
      </pc:sldChg>
      <pc:sldChg chg="addSp modSp mod">
        <pc:chgData name="Schui, Florian" userId="78cc3fc1-0404-44a6-a3ab-8931d731f0d5" providerId="ADAL" clId="{8187E4CA-4806-501E-ACFA-205112943C79}" dt="2026-09-09T12:57:19.918" v="122" actId="1076"/>
        <pc:sldMkLst>
          <pc:docMk/>
          <pc:sldMk cId="372124912" sldId="269"/>
        </pc:sldMkLst>
        <pc:spChg chg="add mod">
          <ac:chgData name="Schui, Florian" userId="78cc3fc1-0404-44a6-a3ab-8931d731f0d5" providerId="ADAL" clId="{8187E4CA-4806-501E-ACFA-205112943C79}" dt="2026-09-09T12:57:19.918" v="122" actId="1076"/>
          <ac:spMkLst>
            <pc:docMk/>
            <pc:sldMk cId="372124912" sldId="269"/>
            <ac:spMk id="2" creationId="{8A44C145-AA0C-6263-35E0-C3F831248D8B}"/>
          </ac:spMkLst>
        </pc:spChg>
      </pc:sldChg>
      <pc:sldChg chg="addSp modSp mod">
        <pc:chgData name="Schui, Florian" userId="78cc3fc1-0404-44a6-a3ab-8931d731f0d5" providerId="ADAL" clId="{8187E4CA-4806-501E-ACFA-205112943C79}" dt="2026-09-09T12:39:59.451" v="32" actId="20577"/>
        <pc:sldMkLst>
          <pc:docMk/>
          <pc:sldMk cId="2460795992" sldId="270"/>
        </pc:sldMkLst>
        <pc:spChg chg="add mod">
          <ac:chgData name="Schui, Florian" userId="78cc3fc1-0404-44a6-a3ab-8931d731f0d5" providerId="ADAL" clId="{8187E4CA-4806-501E-ACFA-205112943C79}" dt="2026-09-09T12:39:59.451" v="32" actId="20577"/>
          <ac:spMkLst>
            <pc:docMk/>
            <pc:sldMk cId="2460795992" sldId="270"/>
            <ac:spMk id="2" creationId="{962186BF-9810-B2A9-FB90-54194A628514}"/>
          </ac:spMkLst>
        </pc:spChg>
      </pc:sldChg>
      <pc:sldChg chg="addSp modSp mod ord">
        <pc:chgData name="Schui, Florian" userId="78cc3fc1-0404-44a6-a3ab-8931d731f0d5" providerId="ADAL" clId="{8187E4CA-4806-501E-ACFA-205112943C79}" dt="2026-09-13T17:13:46.683" v="326" actId="14100"/>
        <pc:sldMkLst>
          <pc:docMk/>
          <pc:sldMk cId="3518538952" sldId="271"/>
        </pc:sldMkLst>
        <pc:spChg chg="add mod">
          <ac:chgData name="Schui, Florian" userId="78cc3fc1-0404-44a6-a3ab-8931d731f0d5" providerId="ADAL" clId="{8187E4CA-4806-501E-ACFA-205112943C79}" dt="2026-09-09T12:47:32.340" v="68" actId="1076"/>
          <ac:spMkLst>
            <pc:docMk/>
            <pc:sldMk cId="3518538952" sldId="271"/>
            <ac:spMk id="2" creationId="{B686B27E-AABC-29FD-5162-63DDF9DD6895}"/>
          </ac:spMkLst>
        </pc:spChg>
        <pc:spChg chg="mod">
          <ac:chgData name="Schui, Florian" userId="78cc3fc1-0404-44a6-a3ab-8931d731f0d5" providerId="ADAL" clId="{8187E4CA-4806-501E-ACFA-205112943C79}" dt="2026-09-13T17:13:46.683" v="326" actId="14100"/>
          <ac:spMkLst>
            <pc:docMk/>
            <pc:sldMk cId="3518538952" sldId="271"/>
            <ac:spMk id="5" creationId="{397DD8BC-B615-54FE-78AB-ED4272C14E75}"/>
          </ac:spMkLst>
        </pc:spChg>
      </pc:sldChg>
      <pc:sldChg chg="modSp new mod setBg">
        <pc:chgData name="Schui, Florian" userId="78cc3fc1-0404-44a6-a3ab-8931d731f0d5" providerId="ADAL" clId="{8187E4CA-4806-501E-ACFA-205112943C79}" dt="2026-09-11T10:48:21.493" v="258" actId="20577"/>
        <pc:sldMkLst>
          <pc:docMk/>
          <pc:sldMk cId="3828871836" sldId="272"/>
        </pc:sldMkLst>
        <pc:spChg chg="mod">
          <ac:chgData name="Schui, Florian" userId="78cc3fc1-0404-44a6-a3ab-8931d731f0d5" providerId="ADAL" clId="{8187E4CA-4806-501E-ACFA-205112943C79}" dt="2026-09-11T10:48:21.493" v="258" actId="20577"/>
          <ac:spMkLst>
            <pc:docMk/>
            <pc:sldMk cId="3828871836" sldId="272"/>
            <ac:spMk id="2" creationId="{B7435591-3FD5-6579-2BE7-C4A2A9D3AF31}"/>
          </ac:spMkLst>
        </pc:spChg>
        <pc:spChg chg="mod">
          <ac:chgData name="Schui, Florian" userId="78cc3fc1-0404-44a6-a3ab-8931d731f0d5" providerId="ADAL" clId="{8187E4CA-4806-501E-ACFA-205112943C79}" dt="2026-09-09T15:01:38.409" v="204" actId="1076"/>
          <ac:spMkLst>
            <pc:docMk/>
            <pc:sldMk cId="3828871836" sldId="272"/>
            <ac:spMk id="3" creationId="{A8B606DC-4F13-0748-EF51-1207429D435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5869D5-24EC-9238-FB64-F63BB000DDF9}"/>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en-GB"/>
          </a:p>
        </p:txBody>
      </p:sp>
      <p:sp>
        <p:nvSpPr>
          <p:cNvPr id="3" name="Untertitel 2">
            <a:extLst>
              <a:ext uri="{FF2B5EF4-FFF2-40B4-BE49-F238E27FC236}">
                <a16:creationId xmlns:a16="http://schemas.microsoft.com/office/drawing/2014/main" id="{99BA4DEF-02F8-7974-DD4D-9B7AB38A28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a:p>
        </p:txBody>
      </p:sp>
      <p:sp>
        <p:nvSpPr>
          <p:cNvPr id="4" name="Datumsplatzhalter 3">
            <a:extLst>
              <a:ext uri="{FF2B5EF4-FFF2-40B4-BE49-F238E27FC236}">
                <a16:creationId xmlns:a16="http://schemas.microsoft.com/office/drawing/2014/main" id="{CFF0A445-7B77-87DE-E88E-736229E14AE5}"/>
              </a:ext>
            </a:extLst>
          </p:cNvPr>
          <p:cNvSpPr>
            <a:spLocks noGrp="1"/>
          </p:cNvSpPr>
          <p:nvPr>
            <p:ph type="dt" sz="half" idx="10"/>
          </p:nvPr>
        </p:nvSpPr>
        <p:spPr/>
        <p:txBody>
          <a:bodyPr/>
          <a:lstStyle/>
          <a:p>
            <a:fld id="{02A59564-0B59-AB47-8615-21F5AD83B905}" type="datetimeFigureOut">
              <a:rPr lang="en-GB" smtClean="0"/>
              <a:t>11/09/2026</a:t>
            </a:fld>
            <a:endParaRPr lang="en-GB"/>
          </a:p>
        </p:txBody>
      </p:sp>
      <p:sp>
        <p:nvSpPr>
          <p:cNvPr id="5" name="Fußzeilenplatzhalter 4">
            <a:extLst>
              <a:ext uri="{FF2B5EF4-FFF2-40B4-BE49-F238E27FC236}">
                <a16:creationId xmlns:a16="http://schemas.microsoft.com/office/drawing/2014/main" id="{08BE1009-83DD-0607-8273-1D9C944142D2}"/>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23BD9B4E-A4B7-DBC0-9B2B-063FCF3A7C22}"/>
              </a:ext>
            </a:extLst>
          </p:cNvPr>
          <p:cNvSpPr>
            <a:spLocks noGrp="1"/>
          </p:cNvSpPr>
          <p:nvPr>
            <p:ph type="sldNum" sz="quarter" idx="12"/>
          </p:nvPr>
        </p:nvSpPr>
        <p:spPr/>
        <p:txBody>
          <a:bodyPr/>
          <a:lstStyle/>
          <a:p>
            <a:fld id="{690414BA-7808-6344-99B2-25E4538151C8}" type="slidenum">
              <a:rPr lang="en-GB" smtClean="0"/>
              <a:t>‹Nr.›</a:t>
            </a:fld>
            <a:endParaRPr lang="en-GB"/>
          </a:p>
        </p:txBody>
      </p:sp>
    </p:spTree>
    <p:extLst>
      <p:ext uri="{BB962C8B-B14F-4D97-AF65-F5344CB8AC3E}">
        <p14:creationId xmlns:p14="http://schemas.microsoft.com/office/powerpoint/2010/main" val="1217400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CE3F47-F957-7B55-AA2E-3DFD37722019}"/>
              </a:ext>
            </a:extLst>
          </p:cNvPr>
          <p:cNvSpPr>
            <a:spLocks noGrp="1"/>
          </p:cNvSpPr>
          <p:nvPr>
            <p:ph type="title"/>
          </p:nvPr>
        </p:nvSpPr>
        <p:spPr/>
        <p:txBody>
          <a:bodyPr/>
          <a:lstStyle/>
          <a:p>
            <a:r>
              <a:rPr lang="de-DE"/>
              <a:t>Mastertitelformat bearbeiten</a:t>
            </a:r>
            <a:endParaRPr lang="en-GB"/>
          </a:p>
        </p:txBody>
      </p:sp>
      <p:sp>
        <p:nvSpPr>
          <p:cNvPr id="3" name="Inhaltsplatzhalter 2">
            <a:extLst>
              <a:ext uri="{FF2B5EF4-FFF2-40B4-BE49-F238E27FC236}">
                <a16:creationId xmlns:a16="http://schemas.microsoft.com/office/drawing/2014/main" id="{1277C2E7-C13E-1354-A26E-4ABDD63543BF}"/>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ED63F8FA-0ACA-415F-9F35-F1B2E7C0111D}"/>
              </a:ext>
            </a:extLst>
          </p:cNvPr>
          <p:cNvSpPr>
            <a:spLocks noGrp="1"/>
          </p:cNvSpPr>
          <p:nvPr>
            <p:ph type="dt" sz="half" idx="10"/>
          </p:nvPr>
        </p:nvSpPr>
        <p:spPr/>
        <p:txBody>
          <a:bodyPr/>
          <a:lstStyle/>
          <a:p>
            <a:fld id="{02A59564-0B59-AB47-8615-21F5AD83B905}" type="datetimeFigureOut">
              <a:rPr lang="en-GB" smtClean="0"/>
              <a:t>11/09/2026</a:t>
            </a:fld>
            <a:endParaRPr lang="en-GB"/>
          </a:p>
        </p:txBody>
      </p:sp>
      <p:sp>
        <p:nvSpPr>
          <p:cNvPr id="5" name="Fußzeilenplatzhalter 4">
            <a:extLst>
              <a:ext uri="{FF2B5EF4-FFF2-40B4-BE49-F238E27FC236}">
                <a16:creationId xmlns:a16="http://schemas.microsoft.com/office/drawing/2014/main" id="{CE4B212D-8E87-37F4-4A69-22D4E1C6A2F3}"/>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B3CBC44A-2B7E-C43D-1CD5-D2A5FCC9330F}"/>
              </a:ext>
            </a:extLst>
          </p:cNvPr>
          <p:cNvSpPr>
            <a:spLocks noGrp="1"/>
          </p:cNvSpPr>
          <p:nvPr>
            <p:ph type="sldNum" sz="quarter" idx="12"/>
          </p:nvPr>
        </p:nvSpPr>
        <p:spPr/>
        <p:txBody>
          <a:bodyPr/>
          <a:lstStyle/>
          <a:p>
            <a:fld id="{690414BA-7808-6344-99B2-25E4538151C8}" type="slidenum">
              <a:rPr lang="en-GB" smtClean="0"/>
              <a:t>‹Nr.›</a:t>
            </a:fld>
            <a:endParaRPr lang="en-GB"/>
          </a:p>
        </p:txBody>
      </p:sp>
    </p:spTree>
    <p:extLst>
      <p:ext uri="{BB962C8B-B14F-4D97-AF65-F5344CB8AC3E}">
        <p14:creationId xmlns:p14="http://schemas.microsoft.com/office/powerpoint/2010/main" val="3883604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D3B4D3-FE64-4E0A-DED9-512C146C61B5}"/>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GB"/>
          </a:p>
        </p:txBody>
      </p:sp>
      <p:sp>
        <p:nvSpPr>
          <p:cNvPr id="3" name="Textplatzhalter 2">
            <a:extLst>
              <a:ext uri="{FF2B5EF4-FFF2-40B4-BE49-F238E27FC236}">
                <a16:creationId xmlns:a16="http://schemas.microsoft.com/office/drawing/2014/main" id="{BEC5D23F-FCBC-479A-9504-F6AD47A12A2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D5F2D0FB-6143-D8B9-C771-DE3EC3EF0284}"/>
              </a:ext>
            </a:extLst>
          </p:cNvPr>
          <p:cNvSpPr>
            <a:spLocks noGrp="1"/>
          </p:cNvSpPr>
          <p:nvPr>
            <p:ph type="dt" sz="half" idx="10"/>
          </p:nvPr>
        </p:nvSpPr>
        <p:spPr/>
        <p:txBody>
          <a:bodyPr/>
          <a:lstStyle/>
          <a:p>
            <a:fld id="{02A59564-0B59-AB47-8615-21F5AD83B905}" type="datetimeFigureOut">
              <a:rPr lang="en-GB" smtClean="0"/>
              <a:t>11/09/2026</a:t>
            </a:fld>
            <a:endParaRPr lang="en-GB"/>
          </a:p>
        </p:txBody>
      </p:sp>
      <p:sp>
        <p:nvSpPr>
          <p:cNvPr id="5" name="Fußzeilenplatzhalter 4">
            <a:extLst>
              <a:ext uri="{FF2B5EF4-FFF2-40B4-BE49-F238E27FC236}">
                <a16:creationId xmlns:a16="http://schemas.microsoft.com/office/drawing/2014/main" id="{81829CD3-30F4-3B63-95C8-F4FC28D2A771}"/>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6216BCE3-4B9D-3246-036E-41852708DF21}"/>
              </a:ext>
            </a:extLst>
          </p:cNvPr>
          <p:cNvSpPr>
            <a:spLocks noGrp="1"/>
          </p:cNvSpPr>
          <p:nvPr>
            <p:ph type="sldNum" sz="quarter" idx="12"/>
          </p:nvPr>
        </p:nvSpPr>
        <p:spPr/>
        <p:txBody>
          <a:bodyPr/>
          <a:lstStyle/>
          <a:p>
            <a:fld id="{690414BA-7808-6344-99B2-25E4538151C8}" type="slidenum">
              <a:rPr lang="en-GB" smtClean="0"/>
              <a:t>‹Nr.›</a:t>
            </a:fld>
            <a:endParaRPr lang="en-GB"/>
          </a:p>
        </p:txBody>
      </p:sp>
    </p:spTree>
    <p:extLst>
      <p:ext uri="{BB962C8B-B14F-4D97-AF65-F5344CB8AC3E}">
        <p14:creationId xmlns:p14="http://schemas.microsoft.com/office/powerpoint/2010/main" val="3259747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026338-6686-F53E-8B12-5E80E328ABBB}"/>
              </a:ext>
            </a:extLst>
          </p:cNvPr>
          <p:cNvSpPr>
            <a:spLocks noGrp="1"/>
          </p:cNvSpPr>
          <p:nvPr>
            <p:ph type="title"/>
          </p:nvPr>
        </p:nvSpPr>
        <p:spPr/>
        <p:txBody>
          <a:bodyPr/>
          <a:lstStyle/>
          <a:p>
            <a:r>
              <a:rPr lang="de-DE"/>
              <a:t>Mastertitelformat bearbeiten</a:t>
            </a:r>
            <a:endParaRPr lang="en-GB"/>
          </a:p>
        </p:txBody>
      </p:sp>
      <p:sp>
        <p:nvSpPr>
          <p:cNvPr id="3" name="Inhaltsplatzhalter 2">
            <a:extLst>
              <a:ext uri="{FF2B5EF4-FFF2-40B4-BE49-F238E27FC236}">
                <a16:creationId xmlns:a16="http://schemas.microsoft.com/office/drawing/2014/main" id="{978FB4D9-8395-A07D-2358-4B89189674FB}"/>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a:extLst>
              <a:ext uri="{FF2B5EF4-FFF2-40B4-BE49-F238E27FC236}">
                <a16:creationId xmlns:a16="http://schemas.microsoft.com/office/drawing/2014/main" id="{2FFE9674-309E-4F29-DC2E-5AC9CB9EA2A3}"/>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Datumsplatzhalter 4">
            <a:extLst>
              <a:ext uri="{FF2B5EF4-FFF2-40B4-BE49-F238E27FC236}">
                <a16:creationId xmlns:a16="http://schemas.microsoft.com/office/drawing/2014/main" id="{8CB7B01E-F86A-4B7E-2F43-6503D8B56387}"/>
              </a:ext>
            </a:extLst>
          </p:cNvPr>
          <p:cNvSpPr>
            <a:spLocks noGrp="1"/>
          </p:cNvSpPr>
          <p:nvPr>
            <p:ph type="dt" sz="half" idx="10"/>
          </p:nvPr>
        </p:nvSpPr>
        <p:spPr/>
        <p:txBody>
          <a:bodyPr/>
          <a:lstStyle/>
          <a:p>
            <a:fld id="{02A59564-0B59-AB47-8615-21F5AD83B905}" type="datetimeFigureOut">
              <a:rPr lang="en-GB" smtClean="0"/>
              <a:t>11/09/2026</a:t>
            </a:fld>
            <a:endParaRPr lang="en-GB"/>
          </a:p>
        </p:txBody>
      </p:sp>
      <p:sp>
        <p:nvSpPr>
          <p:cNvPr id="6" name="Fußzeilenplatzhalter 5">
            <a:extLst>
              <a:ext uri="{FF2B5EF4-FFF2-40B4-BE49-F238E27FC236}">
                <a16:creationId xmlns:a16="http://schemas.microsoft.com/office/drawing/2014/main" id="{0527F75F-F43D-EF48-2D62-39FDAF964365}"/>
              </a:ext>
            </a:extLst>
          </p:cNvPr>
          <p:cNvSpPr>
            <a:spLocks noGrp="1"/>
          </p:cNvSpPr>
          <p:nvPr>
            <p:ph type="ftr" sz="quarter" idx="11"/>
          </p:nvPr>
        </p:nvSpPr>
        <p:spPr/>
        <p:txBody>
          <a:bodyPr/>
          <a:lstStyle/>
          <a:p>
            <a:endParaRPr lang="en-GB"/>
          </a:p>
        </p:txBody>
      </p:sp>
      <p:sp>
        <p:nvSpPr>
          <p:cNvPr id="7" name="Foliennummernplatzhalter 6">
            <a:extLst>
              <a:ext uri="{FF2B5EF4-FFF2-40B4-BE49-F238E27FC236}">
                <a16:creationId xmlns:a16="http://schemas.microsoft.com/office/drawing/2014/main" id="{82BF7049-5E78-54D6-A85A-F7211F8E9908}"/>
              </a:ext>
            </a:extLst>
          </p:cNvPr>
          <p:cNvSpPr>
            <a:spLocks noGrp="1"/>
          </p:cNvSpPr>
          <p:nvPr>
            <p:ph type="sldNum" sz="quarter" idx="12"/>
          </p:nvPr>
        </p:nvSpPr>
        <p:spPr/>
        <p:txBody>
          <a:bodyPr/>
          <a:lstStyle/>
          <a:p>
            <a:fld id="{690414BA-7808-6344-99B2-25E4538151C8}" type="slidenum">
              <a:rPr lang="en-GB" smtClean="0"/>
              <a:t>‹Nr.›</a:t>
            </a:fld>
            <a:endParaRPr lang="en-GB"/>
          </a:p>
        </p:txBody>
      </p:sp>
    </p:spTree>
    <p:extLst>
      <p:ext uri="{BB962C8B-B14F-4D97-AF65-F5344CB8AC3E}">
        <p14:creationId xmlns:p14="http://schemas.microsoft.com/office/powerpoint/2010/main" val="3882148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95D37C-5DF4-22D7-DE99-E94655FFF9D7}"/>
              </a:ext>
            </a:extLst>
          </p:cNvPr>
          <p:cNvSpPr>
            <a:spLocks noGrp="1"/>
          </p:cNvSpPr>
          <p:nvPr>
            <p:ph type="title"/>
          </p:nvPr>
        </p:nvSpPr>
        <p:spPr>
          <a:xfrm>
            <a:off x="839788" y="365125"/>
            <a:ext cx="10515600" cy="1325563"/>
          </a:xfrm>
        </p:spPr>
        <p:txBody>
          <a:bodyPr/>
          <a:lstStyle/>
          <a:p>
            <a:r>
              <a:rPr lang="de-DE"/>
              <a:t>Mastertitelformat bearbeiten</a:t>
            </a:r>
            <a:endParaRPr lang="en-GB"/>
          </a:p>
        </p:txBody>
      </p:sp>
      <p:sp>
        <p:nvSpPr>
          <p:cNvPr id="3" name="Textplatzhalter 2">
            <a:extLst>
              <a:ext uri="{FF2B5EF4-FFF2-40B4-BE49-F238E27FC236}">
                <a16:creationId xmlns:a16="http://schemas.microsoft.com/office/drawing/2014/main" id="{DC38F882-0436-29DE-9C14-25630B4059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2D094729-50F2-5AC8-9F33-5206968D7CA1}"/>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Textplatzhalter 4">
            <a:extLst>
              <a:ext uri="{FF2B5EF4-FFF2-40B4-BE49-F238E27FC236}">
                <a16:creationId xmlns:a16="http://schemas.microsoft.com/office/drawing/2014/main" id="{CB653CFD-D3DC-96D5-D354-0C528145DF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8FABF670-24AB-A422-DD38-0F83F3ECC2F4}"/>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Datumsplatzhalter 6">
            <a:extLst>
              <a:ext uri="{FF2B5EF4-FFF2-40B4-BE49-F238E27FC236}">
                <a16:creationId xmlns:a16="http://schemas.microsoft.com/office/drawing/2014/main" id="{68468FA8-DEA3-5628-D59B-07AB8E3EB5C3}"/>
              </a:ext>
            </a:extLst>
          </p:cNvPr>
          <p:cNvSpPr>
            <a:spLocks noGrp="1"/>
          </p:cNvSpPr>
          <p:nvPr>
            <p:ph type="dt" sz="half" idx="10"/>
          </p:nvPr>
        </p:nvSpPr>
        <p:spPr/>
        <p:txBody>
          <a:bodyPr/>
          <a:lstStyle/>
          <a:p>
            <a:fld id="{02A59564-0B59-AB47-8615-21F5AD83B905}" type="datetimeFigureOut">
              <a:rPr lang="en-GB" smtClean="0"/>
              <a:t>11/09/2026</a:t>
            </a:fld>
            <a:endParaRPr lang="en-GB"/>
          </a:p>
        </p:txBody>
      </p:sp>
      <p:sp>
        <p:nvSpPr>
          <p:cNvPr id="8" name="Fußzeilenplatzhalter 7">
            <a:extLst>
              <a:ext uri="{FF2B5EF4-FFF2-40B4-BE49-F238E27FC236}">
                <a16:creationId xmlns:a16="http://schemas.microsoft.com/office/drawing/2014/main" id="{68E3D472-6415-9FE4-1AD8-83E8D2E7B754}"/>
              </a:ext>
            </a:extLst>
          </p:cNvPr>
          <p:cNvSpPr>
            <a:spLocks noGrp="1"/>
          </p:cNvSpPr>
          <p:nvPr>
            <p:ph type="ftr" sz="quarter" idx="11"/>
          </p:nvPr>
        </p:nvSpPr>
        <p:spPr/>
        <p:txBody>
          <a:bodyPr/>
          <a:lstStyle/>
          <a:p>
            <a:endParaRPr lang="en-GB"/>
          </a:p>
        </p:txBody>
      </p:sp>
      <p:sp>
        <p:nvSpPr>
          <p:cNvPr id="9" name="Foliennummernplatzhalter 8">
            <a:extLst>
              <a:ext uri="{FF2B5EF4-FFF2-40B4-BE49-F238E27FC236}">
                <a16:creationId xmlns:a16="http://schemas.microsoft.com/office/drawing/2014/main" id="{69CE9EDB-7BA2-A971-B07C-7BD5259AB493}"/>
              </a:ext>
            </a:extLst>
          </p:cNvPr>
          <p:cNvSpPr>
            <a:spLocks noGrp="1"/>
          </p:cNvSpPr>
          <p:nvPr>
            <p:ph type="sldNum" sz="quarter" idx="12"/>
          </p:nvPr>
        </p:nvSpPr>
        <p:spPr/>
        <p:txBody>
          <a:bodyPr/>
          <a:lstStyle/>
          <a:p>
            <a:fld id="{690414BA-7808-6344-99B2-25E4538151C8}" type="slidenum">
              <a:rPr lang="en-GB" smtClean="0"/>
              <a:t>‹Nr.›</a:t>
            </a:fld>
            <a:endParaRPr lang="en-GB"/>
          </a:p>
        </p:txBody>
      </p:sp>
    </p:spTree>
    <p:extLst>
      <p:ext uri="{BB962C8B-B14F-4D97-AF65-F5344CB8AC3E}">
        <p14:creationId xmlns:p14="http://schemas.microsoft.com/office/powerpoint/2010/main" val="3622295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6ACAF2-7AA2-915D-0F29-30F23171BB55}"/>
              </a:ext>
            </a:extLst>
          </p:cNvPr>
          <p:cNvSpPr>
            <a:spLocks noGrp="1"/>
          </p:cNvSpPr>
          <p:nvPr>
            <p:ph type="title"/>
          </p:nvPr>
        </p:nvSpPr>
        <p:spPr/>
        <p:txBody>
          <a:bodyPr/>
          <a:lstStyle/>
          <a:p>
            <a:r>
              <a:rPr lang="de-DE"/>
              <a:t>Mastertitelformat bearbeiten</a:t>
            </a:r>
            <a:endParaRPr lang="en-GB"/>
          </a:p>
        </p:txBody>
      </p:sp>
      <p:sp>
        <p:nvSpPr>
          <p:cNvPr id="3" name="Datumsplatzhalter 2">
            <a:extLst>
              <a:ext uri="{FF2B5EF4-FFF2-40B4-BE49-F238E27FC236}">
                <a16:creationId xmlns:a16="http://schemas.microsoft.com/office/drawing/2014/main" id="{23B60D3E-0CC7-7818-24CD-4DCCE72A50C6}"/>
              </a:ext>
            </a:extLst>
          </p:cNvPr>
          <p:cNvSpPr>
            <a:spLocks noGrp="1"/>
          </p:cNvSpPr>
          <p:nvPr>
            <p:ph type="dt" sz="half" idx="10"/>
          </p:nvPr>
        </p:nvSpPr>
        <p:spPr/>
        <p:txBody>
          <a:bodyPr/>
          <a:lstStyle/>
          <a:p>
            <a:fld id="{02A59564-0B59-AB47-8615-21F5AD83B905}" type="datetimeFigureOut">
              <a:rPr lang="en-GB" smtClean="0"/>
              <a:t>11/09/2026</a:t>
            </a:fld>
            <a:endParaRPr lang="en-GB"/>
          </a:p>
        </p:txBody>
      </p:sp>
      <p:sp>
        <p:nvSpPr>
          <p:cNvPr id="4" name="Fußzeilenplatzhalter 3">
            <a:extLst>
              <a:ext uri="{FF2B5EF4-FFF2-40B4-BE49-F238E27FC236}">
                <a16:creationId xmlns:a16="http://schemas.microsoft.com/office/drawing/2014/main" id="{7D00D626-ED4A-3786-3E85-22C2A8C5CA6D}"/>
              </a:ext>
            </a:extLst>
          </p:cNvPr>
          <p:cNvSpPr>
            <a:spLocks noGrp="1"/>
          </p:cNvSpPr>
          <p:nvPr>
            <p:ph type="ftr" sz="quarter" idx="11"/>
          </p:nvPr>
        </p:nvSpPr>
        <p:spPr/>
        <p:txBody>
          <a:bodyPr/>
          <a:lstStyle/>
          <a:p>
            <a:endParaRPr lang="en-GB"/>
          </a:p>
        </p:txBody>
      </p:sp>
      <p:sp>
        <p:nvSpPr>
          <p:cNvPr id="5" name="Foliennummernplatzhalter 4">
            <a:extLst>
              <a:ext uri="{FF2B5EF4-FFF2-40B4-BE49-F238E27FC236}">
                <a16:creationId xmlns:a16="http://schemas.microsoft.com/office/drawing/2014/main" id="{195C928B-4DDF-1B6E-43EF-41EF181B1070}"/>
              </a:ext>
            </a:extLst>
          </p:cNvPr>
          <p:cNvSpPr>
            <a:spLocks noGrp="1"/>
          </p:cNvSpPr>
          <p:nvPr>
            <p:ph type="sldNum" sz="quarter" idx="12"/>
          </p:nvPr>
        </p:nvSpPr>
        <p:spPr/>
        <p:txBody>
          <a:bodyPr/>
          <a:lstStyle/>
          <a:p>
            <a:fld id="{690414BA-7808-6344-99B2-25E4538151C8}" type="slidenum">
              <a:rPr lang="en-GB" smtClean="0"/>
              <a:t>‹Nr.›</a:t>
            </a:fld>
            <a:endParaRPr lang="en-GB"/>
          </a:p>
        </p:txBody>
      </p:sp>
    </p:spTree>
    <p:extLst>
      <p:ext uri="{BB962C8B-B14F-4D97-AF65-F5344CB8AC3E}">
        <p14:creationId xmlns:p14="http://schemas.microsoft.com/office/powerpoint/2010/main" val="470077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EDFC2E49-CA4B-6DFE-BCBA-20D7F62F3C26}"/>
              </a:ext>
            </a:extLst>
          </p:cNvPr>
          <p:cNvSpPr>
            <a:spLocks noGrp="1"/>
          </p:cNvSpPr>
          <p:nvPr>
            <p:ph type="dt" sz="half" idx="10"/>
          </p:nvPr>
        </p:nvSpPr>
        <p:spPr/>
        <p:txBody>
          <a:bodyPr/>
          <a:lstStyle/>
          <a:p>
            <a:fld id="{02A59564-0B59-AB47-8615-21F5AD83B905}" type="datetimeFigureOut">
              <a:rPr lang="en-GB" smtClean="0"/>
              <a:t>11/09/2026</a:t>
            </a:fld>
            <a:endParaRPr lang="en-GB"/>
          </a:p>
        </p:txBody>
      </p:sp>
      <p:sp>
        <p:nvSpPr>
          <p:cNvPr id="3" name="Fußzeilenplatzhalter 2">
            <a:extLst>
              <a:ext uri="{FF2B5EF4-FFF2-40B4-BE49-F238E27FC236}">
                <a16:creationId xmlns:a16="http://schemas.microsoft.com/office/drawing/2014/main" id="{1EC462BE-84B1-0D57-7A9C-F067E76E6699}"/>
              </a:ext>
            </a:extLst>
          </p:cNvPr>
          <p:cNvSpPr>
            <a:spLocks noGrp="1"/>
          </p:cNvSpPr>
          <p:nvPr>
            <p:ph type="ftr" sz="quarter" idx="11"/>
          </p:nvPr>
        </p:nvSpPr>
        <p:spPr/>
        <p:txBody>
          <a:bodyPr/>
          <a:lstStyle/>
          <a:p>
            <a:endParaRPr lang="en-GB"/>
          </a:p>
        </p:txBody>
      </p:sp>
      <p:sp>
        <p:nvSpPr>
          <p:cNvPr id="4" name="Foliennummernplatzhalter 3">
            <a:extLst>
              <a:ext uri="{FF2B5EF4-FFF2-40B4-BE49-F238E27FC236}">
                <a16:creationId xmlns:a16="http://schemas.microsoft.com/office/drawing/2014/main" id="{44692078-26CD-B9EA-DB01-BD5574D297B1}"/>
              </a:ext>
            </a:extLst>
          </p:cNvPr>
          <p:cNvSpPr>
            <a:spLocks noGrp="1"/>
          </p:cNvSpPr>
          <p:nvPr>
            <p:ph type="sldNum" sz="quarter" idx="12"/>
          </p:nvPr>
        </p:nvSpPr>
        <p:spPr/>
        <p:txBody>
          <a:bodyPr/>
          <a:lstStyle/>
          <a:p>
            <a:fld id="{690414BA-7808-6344-99B2-25E4538151C8}" type="slidenum">
              <a:rPr lang="en-GB" smtClean="0"/>
              <a:t>‹Nr.›</a:t>
            </a:fld>
            <a:endParaRPr lang="en-GB"/>
          </a:p>
        </p:txBody>
      </p:sp>
    </p:spTree>
    <p:extLst>
      <p:ext uri="{BB962C8B-B14F-4D97-AF65-F5344CB8AC3E}">
        <p14:creationId xmlns:p14="http://schemas.microsoft.com/office/powerpoint/2010/main" val="2510821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8C5002-255C-3D6E-75C7-A1D1D4C3176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GB"/>
          </a:p>
        </p:txBody>
      </p:sp>
      <p:sp>
        <p:nvSpPr>
          <p:cNvPr id="3" name="Inhaltsplatzhalter 2">
            <a:extLst>
              <a:ext uri="{FF2B5EF4-FFF2-40B4-BE49-F238E27FC236}">
                <a16:creationId xmlns:a16="http://schemas.microsoft.com/office/drawing/2014/main" id="{3D7B3945-5B9F-9311-C1A5-821F5D7268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Textplatzhalter 3">
            <a:extLst>
              <a:ext uri="{FF2B5EF4-FFF2-40B4-BE49-F238E27FC236}">
                <a16:creationId xmlns:a16="http://schemas.microsoft.com/office/drawing/2014/main" id="{799D2D1F-D1E9-5EFA-C971-8C4F87C310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58C4BEC-F50F-7BE4-5DD0-149F34F43511}"/>
              </a:ext>
            </a:extLst>
          </p:cNvPr>
          <p:cNvSpPr>
            <a:spLocks noGrp="1"/>
          </p:cNvSpPr>
          <p:nvPr>
            <p:ph type="dt" sz="half" idx="10"/>
          </p:nvPr>
        </p:nvSpPr>
        <p:spPr/>
        <p:txBody>
          <a:bodyPr/>
          <a:lstStyle/>
          <a:p>
            <a:fld id="{02A59564-0B59-AB47-8615-21F5AD83B905}" type="datetimeFigureOut">
              <a:rPr lang="en-GB" smtClean="0"/>
              <a:t>11/09/2026</a:t>
            </a:fld>
            <a:endParaRPr lang="en-GB"/>
          </a:p>
        </p:txBody>
      </p:sp>
      <p:sp>
        <p:nvSpPr>
          <p:cNvPr id="6" name="Fußzeilenplatzhalter 5">
            <a:extLst>
              <a:ext uri="{FF2B5EF4-FFF2-40B4-BE49-F238E27FC236}">
                <a16:creationId xmlns:a16="http://schemas.microsoft.com/office/drawing/2014/main" id="{D6D571C2-B5DC-F1CF-2BC7-A9BBA7A49510}"/>
              </a:ext>
            </a:extLst>
          </p:cNvPr>
          <p:cNvSpPr>
            <a:spLocks noGrp="1"/>
          </p:cNvSpPr>
          <p:nvPr>
            <p:ph type="ftr" sz="quarter" idx="11"/>
          </p:nvPr>
        </p:nvSpPr>
        <p:spPr/>
        <p:txBody>
          <a:bodyPr/>
          <a:lstStyle/>
          <a:p>
            <a:endParaRPr lang="en-GB"/>
          </a:p>
        </p:txBody>
      </p:sp>
      <p:sp>
        <p:nvSpPr>
          <p:cNvPr id="7" name="Foliennummernplatzhalter 6">
            <a:extLst>
              <a:ext uri="{FF2B5EF4-FFF2-40B4-BE49-F238E27FC236}">
                <a16:creationId xmlns:a16="http://schemas.microsoft.com/office/drawing/2014/main" id="{40A806F1-F093-B00A-F410-4E8DC890A1A4}"/>
              </a:ext>
            </a:extLst>
          </p:cNvPr>
          <p:cNvSpPr>
            <a:spLocks noGrp="1"/>
          </p:cNvSpPr>
          <p:nvPr>
            <p:ph type="sldNum" sz="quarter" idx="12"/>
          </p:nvPr>
        </p:nvSpPr>
        <p:spPr/>
        <p:txBody>
          <a:bodyPr/>
          <a:lstStyle/>
          <a:p>
            <a:fld id="{690414BA-7808-6344-99B2-25E4538151C8}" type="slidenum">
              <a:rPr lang="en-GB" smtClean="0"/>
              <a:t>‹Nr.›</a:t>
            </a:fld>
            <a:endParaRPr lang="en-GB"/>
          </a:p>
        </p:txBody>
      </p:sp>
    </p:spTree>
    <p:extLst>
      <p:ext uri="{BB962C8B-B14F-4D97-AF65-F5344CB8AC3E}">
        <p14:creationId xmlns:p14="http://schemas.microsoft.com/office/powerpoint/2010/main" val="2909888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E5B027-EEA5-B76C-F9ED-31B3A10FB08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GB"/>
          </a:p>
        </p:txBody>
      </p:sp>
      <p:sp>
        <p:nvSpPr>
          <p:cNvPr id="3" name="Bildplatzhalter 2">
            <a:extLst>
              <a:ext uri="{FF2B5EF4-FFF2-40B4-BE49-F238E27FC236}">
                <a16:creationId xmlns:a16="http://schemas.microsoft.com/office/drawing/2014/main" id="{A619430E-D39E-942C-0198-50D2EDBA6C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platzhalter 3">
            <a:extLst>
              <a:ext uri="{FF2B5EF4-FFF2-40B4-BE49-F238E27FC236}">
                <a16:creationId xmlns:a16="http://schemas.microsoft.com/office/drawing/2014/main" id="{FC9A5325-A0C6-B0FE-C9A2-F432225D23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6E557B0-1D2B-9B1B-B56B-CA6BCDCB87B7}"/>
              </a:ext>
            </a:extLst>
          </p:cNvPr>
          <p:cNvSpPr>
            <a:spLocks noGrp="1"/>
          </p:cNvSpPr>
          <p:nvPr>
            <p:ph type="dt" sz="half" idx="10"/>
          </p:nvPr>
        </p:nvSpPr>
        <p:spPr/>
        <p:txBody>
          <a:bodyPr/>
          <a:lstStyle/>
          <a:p>
            <a:fld id="{02A59564-0B59-AB47-8615-21F5AD83B905}" type="datetimeFigureOut">
              <a:rPr lang="en-GB" smtClean="0"/>
              <a:t>11/09/2026</a:t>
            </a:fld>
            <a:endParaRPr lang="en-GB"/>
          </a:p>
        </p:txBody>
      </p:sp>
      <p:sp>
        <p:nvSpPr>
          <p:cNvPr id="6" name="Fußzeilenplatzhalter 5">
            <a:extLst>
              <a:ext uri="{FF2B5EF4-FFF2-40B4-BE49-F238E27FC236}">
                <a16:creationId xmlns:a16="http://schemas.microsoft.com/office/drawing/2014/main" id="{538EB690-29E8-C2EA-0E3A-07ADF2C3D510}"/>
              </a:ext>
            </a:extLst>
          </p:cNvPr>
          <p:cNvSpPr>
            <a:spLocks noGrp="1"/>
          </p:cNvSpPr>
          <p:nvPr>
            <p:ph type="ftr" sz="quarter" idx="11"/>
          </p:nvPr>
        </p:nvSpPr>
        <p:spPr/>
        <p:txBody>
          <a:bodyPr/>
          <a:lstStyle/>
          <a:p>
            <a:endParaRPr lang="en-GB"/>
          </a:p>
        </p:txBody>
      </p:sp>
      <p:sp>
        <p:nvSpPr>
          <p:cNvPr id="7" name="Foliennummernplatzhalter 6">
            <a:extLst>
              <a:ext uri="{FF2B5EF4-FFF2-40B4-BE49-F238E27FC236}">
                <a16:creationId xmlns:a16="http://schemas.microsoft.com/office/drawing/2014/main" id="{F7BF7B24-EA79-05E3-83F4-F55F6828F2D4}"/>
              </a:ext>
            </a:extLst>
          </p:cNvPr>
          <p:cNvSpPr>
            <a:spLocks noGrp="1"/>
          </p:cNvSpPr>
          <p:nvPr>
            <p:ph type="sldNum" sz="quarter" idx="12"/>
          </p:nvPr>
        </p:nvSpPr>
        <p:spPr/>
        <p:txBody>
          <a:bodyPr/>
          <a:lstStyle/>
          <a:p>
            <a:fld id="{690414BA-7808-6344-99B2-25E4538151C8}" type="slidenum">
              <a:rPr lang="en-GB" smtClean="0"/>
              <a:t>‹Nr.›</a:t>
            </a:fld>
            <a:endParaRPr lang="en-GB"/>
          </a:p>
        </p:txBody>
      </p:sp>
    </p:spTree>
    <p:extLst>
      <p:ext uri="{BB962C8B-B14F-4D97-AF65-F5344CB8AC3E}">
        <p14:creationId xmlns:p14="http://schemas.microsoft.com/office/powerpoint/2010/main" val="3109346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9EEE94-468C-59D8-63B8-F523A64F92D8}"/>
              </a:ext>
            </a:extLst>
          </p:cNvPr>
          <p:cNvSpPr>
            <a:spLocks noGrp="1"/>
          </p:cNvSpPr>
          <p:nvPr>
            <p:ph type="title"/>
          </p:nvPr>
        </p:nvSpPr>
        <p:spPr/>
        <p:txBody>
          <a:bodyPr/>
          <a:lstStyle/>
          <a:p>
            <a:r>
              <a:rPr lang="de-DE"/>
              <a:t>Mastertitelformat bearbeiten</a:t>
            </a:r>
            <a:endParaRPr lang="en-GB"/>
          </a:p>
        </p:txBody>
      </p:sp>
      <p:sp>
        <p:nvSpPr>
          <p:cNvPr id="3" name="Vertikaler Textplatzhalter 2">
            <a:extLst>
              <a:ext uri="{FF2B5EF4-FFF2-40B4-BE49-F238E27FC236}">
                <a16:creationId xmlns:a16="http://schemas.microsoft.com/office/drawing/2014/main" id="{F6182519-6D9E-AF9D-8034-5BE0EBF8BE4A}"/>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4060C244-1CD0-DD82-F777-12AFC8095D42}"/>
              </a:ext>
            </a:extLst>
          </p:cNvPr>
          <p:cNvSpPr>
            <a:spLocks noGrp="1"/>
          </p:cNvSpPr>
          <p:nvPr>
            <p:ph type="dt" sz="half" idx="10"/>
          </p:nvPr>
        </p:nvSpPr>
        <p:spPr/>
        <p:txBody>
          <a:bodyPr/>
          <a:lstStyle/>
          <a:p>
            <a:fld id="{02A59564-0B59-AB47-8615-21F5AD83B905}" type="datetimeFigureOut">
              <a:rPr lang="en-GB" smtClean="0"/>
              <a:t>11/09/2026</a:t>
            </a:fld>
            <a:endParaRPr lang="en-GB"/>
          </a:p>
        </p:txBody>
      </p:sp>
      <p:sp>
        <p:nvSpPr>
          <p:cNvPr id="5" name="Fußzeilenplatzhalter 4">
            <a:extLst>
              <a:ext uri="{FF2B5EF4-FFF2-40B4-BE49-F238E27FC236}">
                <a16:creationId xmlns:a16="http://schemas.microsoft.com/office/drawing/2014/main" id="{38DDA2DE-A267-9A0B-4E99-E007E13A2722}"/>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85C80288-47F9-2E2D-6F79-57B78AEE3CC1}"/>
              </a:ext>
            </a:extLst>
          </p:cNvPr>
          <p:cNvSpPr>
            <a:spLocks noGrp="1"/>
          </p:cNvSpPr>
          <p:nvPr>
            <p:ph type="sldNum" sz="quarter" idx="12"/>
          </p:nvPr>
        </p:nvSpPr>
        <p:spPr/>
        <p:txBody>
          <a:bodyPr/>
          <a:lstStyle/>
          <a:p>
            <a:fld id="{690414BA-7808-6344-99B2-25E4538151C8}" type="slidenum">
              <a:rPr lang="en-GB" smtClean="0"/>
              <a:t>‹Nr.›</a:t>
            </a:fld>
            <a:endParaRPr lang="en-GB"/>
          </a:p>
        </p:txBody>
      </p:sp>
    </p:spTree>
    <p:extLst>
      <p:ext uri="{BB962C8B-B14F-4D97-AF65-F5344CB8AC3E}">
        <p14:creationId xmlns:p14="http://schemas.microsoft.com/office/powerpoint/2010/main" val="1309217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046454B-A893-1C4B-DA9C-6A7B3752E93E}"/>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en-GB"/>
          </a:p>
        </p:txBody>
      </p:sp>
      <p:sp>
        <p:nvSpPr>
          <p:cNvPr id="3" name="Vertikaler Textplatzhalter 2">
            <a:extLst>
              <a:ext uri="{FF2B5EF4-FFF2-40B4-BE49-F238E27FC236}">
                <a16:creationId xmlns:a16="http://schemas.microsoft.com/office/drawing/2014/main" id="{FB26F9FC-05CF-10A8-3788-823F9F57D21C}"/>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A5759576-2DFE-10A8-7DCF-736D6CC437F3}"/>
              </a:ext>
            </a:extLst>
          </p:cNvPr>
          <p:cNvSpPr>
            <a:spLocks noGrp="1"/>
          </p:cNvSpPr>
          <p:nvPr>
            <p:ph type="dt" sz="half" idx="10"/>
          </p:nvPr>
        </p:nvSpPr>
        <p:spPr/>
        <p:txBody>
          <a:bodyPr/>
          <a:lstStyle/>
          <a:p>
            <a:fld id="{02A59564-0B59-AB47-8615-21F5AD83B905}" type="datetimeFigureOut">
              <a:rPr lang="en-GB" smtClean="0"/>
              <a:t>11/09/2026</a:t>
            </a:fld>
            <a:endParaRPr lang="en-GB"/>
          </a:p>
        </p:txBody>
      </p:sp>
      <p:sp>
        <p:nvSpPr>
          <p:cNvPr id="5" name="Fußzeilenplatzhalter 4">
            <a:extLst>
              <a:ext uri="{FF2B5EF4-FFF2-40B4-BE49-F238E27FC236}">
                <a16:creationId xmlns:a16="http://schemas.microsoft.com/office/drawing/2014/main" id="{B0AFCF80-54B7-3620-F4E8-C7852ED25635}"/>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E436E805-54B6-A1E7-A2C0-31C25EDED606}"/>
              </a:ext>
            </a:extLst>
          </p:cNvPr>
          <p:cNvSpPr>
            <a:spLocks noGrp="1"/>
          </p:cNvSpPr>
          <p:nvPr>
            <p:ph type="sldNum" sz="quarter" idx="12"/>
          </p:nvPr>
        </p:nvSpPr>
        <p:spPr/>
        <p:txBody>
          <a:bodyPr/>
          <a:lstStyle/>
          <a:p>
            <a:fld id="{690414BA-7808-6344-99B2-25E4538151C8}" type="slidenum">
              <a:rPr lang="en-GB" smtClean="0"/>
              <a:t>‹Nr.›</a:t>
            </a:fld>
            <a:endParaRPr lang="en-GB"/>
          </a:p>
        </p:txBody>
      </p:sp>
    </p:spTree>
    <p:extLst>
      <p:ext uri="{BB962C8B-B14F-4D97-AF65-F5344CB8AC3E}">
        <p14:creationId xmlns:p14="http://schemas.microsoft.com/office/powerpoint/2010/main" val="3056227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EDFFC66-9E2A-19D3-0C84-25D9B7F5F5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en-GB"/>
          </a:p>
        </p:txBody>
      </p:sp>
      <p:sp>
        <p:nvSpPr>
          <p:cNvPr id="3" name="Textplatzhalter 2">
            <a:extLst>
              <a:ext uri="{FF2B5EF4-FFF2-40B4-BE49-F238E27FC236}">
                <a16:creationId xmlns:a16="http://schemas.microsoft.com/office/drawing/2014/main" id="{5EEA7600-FF1C-DB1E-4A05-BCCEF60114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8BA8E4C0-A7A9-0CFF-1056-C011B4F6B1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2A59564-0B59-AB47-8615-21F5AD83B905}" type="datetimeFigureOut">
              <a:rPr lang="en-GB" smtClean="0"/>
              <a:t>11/09/2026</a:t>
            </a:fld>
            <a:endParaRPr lang="en-GB"/>
          </a:p>
        </p:txBody>
      </p:sp>
      <p:sp>
        <p:nvSpPr>
          <p:cNvPr id="5" name="Fußzeilenplatzhalter 4">
            <a:extLst>
              <a:ext uri="{FF2B5EF4-FFF2-40B4-BE49-F238E27FC236}">
                <a16:creationId xmlns:a16="http://schemas.microsoft.com/office/drawing/2014/main" id="{A47749C8-CDFA-7059-D881-E0EFB6B963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Foliennummernplatzhalter 5">
            <a:extLst>
              <a:ext uri="{FF2B5EF4-FFF2-40B4-BE49-F238E27FC236}">
                <a16:creationId xmlns:a16="http://schemas.microsoft.com/office/drawing/2014/main" id="{E3BE07F8-6084-8D24-6970-DB6523AB1E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90414BA-7808-6344-99B2-25E4538151C8}" type="slidenum">
              <a:rPr lang="en-GB" smtClean="0"/>
              <a:t>‹Nr.›</a:t>
            </a:fld>
            <a:endParaRPr lang="en-GB"/>
          </a:p>
        </p:txBody>
      </p:sp>
    </p:spTree>
    <p:extLst>
      <p:ext uri="{BB962C8B-B14F-4D97-AF65-F5344CB8AC3E}">
        <p14:creationId xmlns:p14="http://schemas.microsoft.com/office/powerpoint/2010/main" val="31452565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435591-3FD5-6579-2BE7-C4A2A9D3AF31}"/>
              </a:ext>
            </a:extLst>
          </p:cNvPr>
          <p:cNvSpPr>
            <a:spLocks noGrp="1"/>
          </p:cNvSpPr>
          <p:nvPr>
            <p:ph type="ctrTitle"/>
          </p:nvPr>
        </p:nvSpPr>
        <p:spPr/>
        <p:txBody>
          <a:bodyPr/>
          <a:lstStyle/>
          <a:p>
            <a:r>
              <a:rPr lang="en-GB" dirty="0"/>
              <a:t>Keynes in 7 </a:t>
            </a:r>
            <a:r>
              <a:rPr lang="en-GB" dirty="0" err="1"/>
              <a:t>Zitaten</a:t>
            </a:r>
            <a:endParaRPr lang="en-GB" dirty="0"/>
          </a:p>
        </p:txBody>
      </p:sp>
      <p:sp>
        <p:nvSpPr>
          <p:cNvPr id="3" name="Untertitel 2">
            <a:extLst>
              <a:ext uri="{FF2B5EF4-FFF2-40B4-BE49-F238E27FC236}">
                <a16:creationId xmlns:a16="http://schemas.microsoft.com/office/drawing/2014/main" id="{A8B606DC-4F13-0748-EF51-1207429D435D}"/>
              </a:ext>
            </a:extLst>
          </p:cNvPr>
          <p:cNvSpPr>
            <a:spLocks noGrp="1"/>
          </p:cNvSpPr>
          <p:nvPr>
            <p:ph type="subTitle" idx="1"/>
          </p:nvPr>
        </p:nvSpPr>
        <p:spPr>
          <a:xfrm>
            <a:off x="1524000" y="5202238"/>
            <a:ext cx="9144000" cy="1655762"/>
          </a:xfrm>
        </p:spPr>
        <p:txBody>
          <a:bodyPr/>
          <a:lstStyle/>
          <a:p>
            <a:r>
              <a:rPr lang="en-GB" dirty="0"/>
              <a:t>Prof. Dr. Florian Schui</a:t>
            </a:r>
          </a:p>
          <a:p>
            <a:r>
              <a:rPr lang="en-GB" dirty="0"/>
              <a:t>Universität St. Gallen</a:t>
            </a:r>
          </a:p>
        </p:txBody>
      </p:sp>
    </p:spTree>
    <p:extLst>
      <p:ext uri="{BB962C8B-B14F-4D97-AF65-F5344CB8AC3E}">
        <p14:creationId xmlns:p14="http://schemas.microsoft.com/office/powerpoint/2010/main" val="3828871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8A34F56B-AE7A-70D5-479A-A0E9427968DB}"/>
              </a:ext>
            </a:extLst>
          </p:cNvPr>
          <p:cNvPicPr>
            <a:picLocks noChangeAspect="1"/>
          </p:cNvPicPr>
          <p:nvPr/>
        </p:nvPicPr>
        <p:blipFill>
          <a:blip r:embed="rId2"/>
          <a:stretch>
            <a:fillRect/>
          </a:stretch>
        </p:blipFill>
        <p:spPr>
          <a:xfrm>
            <a:off x="-1663455" y="2001794"/>
            <a:ext cx="7075715" cy="6877793"/>
          </a:xfrm>
          <a:prstGeom prst="rect">
            <a:avLst/>
          </a:prstGeom>
          <a:solidFill>
            <a:schemeClr val="accent6">
              <a:lumMod val="20000"/>
              <a:lumOff val="80000"/>
            </a:schemeClr>
          </a:solidFill>
        </p:spPr>
      </p:pic>
      <p:sp>
        <p:nvSpPr>
          <p:cNvPr id="5" name="Ovale Legende 4">
            <a:extLst>
              <a:ext uri="{FF2B5EF4-FFF2-40B4-BE49-F238E27FC236}">
                <a16:creationId xmlns:a16="http://schemas.microsoft.com/office/drawing/2014/main" id="{98B8E5C2-EDBE-A771-EF2A-1931ED49B6F8}"/>
              </a:ext>
            </a:extLst>
          </p:cNvPr>
          <p:cNvSpPr/>
          <p:nvPr/>
        </p:nvSpPr>
        <p:spPr>
          <a:xfrm>
            <a:off x="3150973" y="333632"/>
            <a:ext cx="8587946" cy="2886292"/>
          </a:xfrm>
          <a:prstGeom prst="wedgeEllipse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„Auf </a:t>
            </a:r>
            <a:r>
              <a:rPr lang="en-GB" sz="2800" dirty="0" err="1">
                <a:solidFill>
                  <a:schemeClr val="tx1"/>
                </a:solidFill>
              </a:rPr>
              <a:t>lange</a:t>
            </a:r>
            <a:r>
              <a:rPr lang="en-GB" sz="2800" dirty="0">
                <a:solidFill>
                  <a:schemeClr val="tx1"/>
                </a:solidFill>
              </a:rPr>
              <a:t> Sicht </a:t>
            </a:r>
            <a:r>
              <a:rPr lang="en-GB" sz="2800" dirty="0" err="1">
                <a:solidFill>
                  <a:schemeClr val="tx1"/>
                </a:solidFill>
              </a:rPr>
              <a:t>sind</a:t>
            </a:r>
            <a:r>
              <a:rPr lang="en-GB" sz="2800" dirty="0">
                <a:solidFill>
                  <a:schemeClr val="tx1"/>
                </a:solidFill>
              </a:rPr>
              <a:t> </a:t>
            </a:r>
            <a:r>
              <a:rPr lang="en-GB" sz="2800" dirty="0" err="1">
                <a:solidFill>
                  <a:schemeClr val="tx1"/>
                </a:solidFill>
              </a:rPr>
              <a:t>wir</a:t>
            </a:r>
            <a:r>
              <a:rPr lang="en-GB" sz="2800" dirty="0">
                <a:solidFill>
                  <a:schemeClr val="tx1"/>
                </a:solidFill>
              </a:rPr>
              <a:t> alle tot.”</a:t>
            </a:r>
          </a:p>
        </p:txBody>
      </p:sp>
      <p:sp>
        <p:nvSpPr>
          <p:cNvPr id="6" name="Textfeld 5">
            <a:extLst>
              <a:ext uri="{FF2B5EF4-FFF2-40B4-BE49-F238E27FC236}">
                <a16:creationId xmlns:a16="http://schemas.microsoft.com/office/drawing/2014/main" id="{44FC115D-78D5-6EAF-C170-5DE8B4650829}"/>
              </a:ext>
            </a:extLst>
          </p:cNvPr>
          <p:cNvSpPr txBox="1"/>
          <p:nvPr/>
        </p:nvSpPr>
        <p:spPr>
          <a:xfrm>
            <a:off x="5412260" y="6524368"/>
            <a:ext cx="6607899" cy="246221"/>
          </a:xfrm>
          <a:prstGeom prst="rect">
            <a:avLst/>
          </a:prstGeom>
          <a:noFill/>
        </p:spPr>
        <p:txBody>
          <a:bodyPr wrap="none" rtlCol="0">
            <a:spAutoFit/>
          </a:bodyPr>
          <a:lstStyle/>
          <a:p>
            <a:r>
              <a:rPr lang="de-DE" sz="1000" dirty="0"/>
              <a:t>J.M. Keynes, Ein Traktat über Währungsreform. Übersetzt von Ernst Kocherthaler. Duncker &amp; Humblot, 1924. Seite 83.</a:t>
            </a:r>
            <a:endParaRPr lang="en-GB" sz="1000" dirty="0"/>
          </a:p>
        </p:txBody>
      </p:sp>
    </p:spTree>
    <p:extLst>
      <p:ext uri="{BB962C8B-B14F-4D97-AF65-F5344CB8AC3E}">
        <p14:creationId xmlns:p14="http://schemas.microsoft.com/office/powerpoint/2010/main" val="2775116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17C87281-8698-57B0-EE51-D82A03A1A8DF}"/>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43D03CF4-B372-3CEA-C9B1-D947AED119E7}"/>
              </a:ext>
            </a:extLst>
          </p:cNvPr>
          <p:cNvPicPr>
            <a:picLocks noChangeAspect="1"/>
          </p:cNvPicPr>
          <p:nvPr/>
        </p:nvPicPr>
        <p:blipFill>
          <a:blip r:embed="rId2"/>
          <a:stretch>
            <a:fillRect/>
          </a:stretch>
        </p:blipFill>
        <p:spPr>
          <a:xfrm>
            <a:off x="-1663455" y="2001794"/>
            <a:ext cx="7075715" cy="6877793"/>
          </a:xfrm>
          <a:prstGeom prst="rect">
            <a:avLst/>
          </a:prstGeom>
          <a:solidFill>
            <a:schemeClr val="accent6">
              <a:lumMod val="20000"/>
              <a:lumOff val="80000"/>
            </a:schemeClr>
          </a:solidFill>
        </p:spPr>
      </p:pic>
      <p:sp>
        <p:nvSpPr>
          <p:cNvPr id="5" name="Ovale Legende 4">
            <a:extLst>
              <a:ext uri="{FF2B5EF4-FFF2-40B4-BE49-F238E27FC236}">
                <a16:creationId xmlns:a16="http://schemas.microsoft.com/office/drawing/2014/main" id="{F0C2E47A-9FEC-767C-AC79-61AB2B2DD579}"/>
              </a:ext>
            </a:extLst>
          </p:cNvPr>
          <p:cNvSpPr/>
          <p:nvPr/>
        </p:nvSpPr>
        <p:spPr>
          <a:xfrm>
            <a:off x="3150973" y="333632"/>
            <a:ext cx="8587946" cy="2886292"/>
          </a:xfrm>
          <a:prstGeom prst="wedgeEllipse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a:t>
            </a:r>
            <a:r>
              <a:rPr lang="de-DE" sz="2800" dirty="0">
                <a:solidFill>
                  <a:schemeClr val="tx1"/>
                </a:solidFill>
              </a:rPr>
              <a:t>Was wir tatsächlich tun können, können wir uns auch leisten</a:t>
            </a:r>
            <a:r>
              <a:rPr lang="de-DE" sz="2800" dirty="0">
                <a:solidFill>
                  <a:schemeClr val="tx1"/>
                </a:solidFill>
                <a:effectLst/>
              </a:rPr>
              <a:t> </a:t>
            </a:r>
            <a:r>
              <a:rPr lang="en-GB" sz="2800" dirty="0">
                <a:solidFill>
                  <a:schemeClr val="tx1"/>
                </a:solidFill>
              </a:rPr>
              <a:t>.”</a:t>
            </a:r>
          </a:p>
        </p:txBody>
      </p:sp>
      <p:sp>
        <p:nvSpPr>
          <p:cNvPr id="2" name="Textfeld 1">
            <a:extLst>
              <a:ext uri="{FF2B5EF4-FFF2-40B4-BE49-F238E27FC236}">
                <a16:creationId xmlns:a16="http://schemas.microsoft.com/office/drawing/2014/main" id="{8FC2DEBC-7609-6954-427F-6BD5966E94AB}"/>
              </a:ext>
            </a:extLst>
          </p:cNvPr>
          <p:cNvSpPr txBox="1"/>
          <p:nvPr/>
        </p:nvSpPr>
        <p:spPr>
          <a:xfrm>
            <a:off x="5412260" y="6524368"/>
            <a:ext cx="6830716" cy="246221"/>
          </a:xfrm>
          <a:prstGeom prst="rect">
            <a:avLst/>
          </a:prstGeom>
          <a:noFill/>
        </p:spPr>
        <p:txBody>
          <a:bodyPr wrap="none" rtlCol="0">
            <a:spAutoFit/>
          </a:bodyPr>
          <a:lstStyle/>
          <a:p>
            <a:r>
              <a:rPr lang="de-DE" sz="1000" i="1" dirty="0">
                <a:effectLst/>
              </a:rPr>
              <a:t>The</a:t>
            </a:r>
            <a:r>
              <a:rPr lang="de-DE" sz="1000" i="1" dirty="0"/>
              <a:t> </a:t>
            </a:r>
            <a:r>
              <a:rPr lang="de-DE" sz="1000" i="1" dirty="0" err="1">
                <a:effectLst/>
              </a:rPr>
              <a:t>Collected</a:t>
            </a:r>
            <a:r>
              <a:rPr lang="de-DE" sz="1000" i="1" dirty="0"/>
              <a:t> </a:t>
            </a:r>
            <a:r>
              <a:rPr lang="de-DE" sz="1000" i="1" dirty="0" err="1">
                <a:effectLst/>
              </a:rPr>
              <a:t>Writings</a:t>
            </a:r>
            <a:r>
              <a:rPr lang="de-DE" sz="1000" i="1" dirty="0"/>
              <a:t> </a:t>
            </a:r>
            <a:r>
              <a:rPr lang="de-DE" sz="1000" i="1" dirty="0">
                <a:effectLst/>
              </a:rPr>
              <a:t>of</a:t>
            </a:r>
            <a:r>
              <a:rPr lang="de-DE" sz="1000" i="1" dirty="0"/>
              <a:t> </a:t>
            </a:r>
            <a:r>
              <a:rPr lang="de-DE" sz="1000" i="1" dirty="0">
                <a:effectLst/>
              </a:rPr>
              <a:t>John</a:t>
            </a:r>
            <a:r>
              <a:rPr lang="de-DE" sz="1000" i="1" dirty="0"/>
              <a:t> </a:t>
            </a:r>
            <a:r>
              <a:rPr lang="de-DE" sz="1000" i="1" dirty="0">
                <a:effectLst/>
              </a:rPr>
              <a:t>Maynard</a:t>
            </a:r>
            <a:r>
              <a:rPr lang="de-DE" sz="1000" i="1" dirty="0"/>
              <a:t> </a:t>
            </a:r>
            <a:r>
              <a:rPr lang="de-DE" sz="1000" i="1" dirty="0">
                <a:effectLst/>
              </a:rPr>
              <a:t>Keynes</a:t>
            </a:r>
            <a:r>
              <a:rPr lang="de-DE" sz="1000" dirty="0">
                <a:effectLst/>
              </a:rPr>
              <a:t>,</a:t>
            </a:r>
            <a:r>
              <a:rPr lang="de-DE" sz="1000" dirty="0"/>
              <a:t> </a:t>
            </a:r>
            <a:r>
              <a:rPr lang="de-DE" sz="1000" dirty="0">
                <a:effectLst/>
              </a:rPr>
              <a:t>Volume</a:t>
            </a:r>
            <a:r>
              <a:rPr lang="de-DE" sz="1000" dirty="0"/>
              <a:t> </a:t>
            </a:r>
            <a:r>
              <a:rPr lang="de-DE" sz="1000" dirty="0">
                <a:effectLst/>
              </a:rPr>
              <a:t>XXVII,</a:t>
            </a:r>
            <a:r>
              <a:rPr lang="de-DE" sz="1000" dirty="0"/>
              <a:t> </a:t>
            </a:r>
            <a:r>
              <a:rPr lang="de-DE" sz="1000" i="1" dirty="0" err="1">
                <a:effectLst/>
              </a:rPr>
              <a:t>Activities</a:t>
            </a:r>
            <a:r>
              <a:rPr lang="de-DE" sz="1000" i="1" dirty="0"/>
              <a:t> </a:t>
            </a:r>
            <a:r>
              <a:rPr lang="de-DE" sz="1000" i="1" dirty="0">
                <a:effectLst/>
              </a:rPr>
              <a:t>1940–1946:</a:t>
            </a:r>
            <a:r>
              <a:rPr lang="de-DE" sz="1000" i="1" dirty="0"/>
              <a:t> </a:t>
            </a:r>
            <a:r>
              <a:rPr lang="de-DE" sz="1000" i="1" dirty="0">
                <a:effectLst/>
              </a:rPr>
              <a:t>Shaping</a:t>
            </a:r>
            <a:r>
              <a:rPr lang="de-DE" sz="1000" i="1" dirty="0"/>
              <a:t> </a:t>
            </a:r>
            <a:r>
              <a:rPr lang="de-DE" sz="1000" i="1" dirty="0">
                <a:effectLst/>
              </a:rPr>
              <a:t>the</a:t>
            </a:r>
            <a:r>
              <a:rPr lang="de-DE" sz="1000" i="1" dirty="0"/>
              <a:t> </a:t>
            </a:r>
            <a:r>
              <a:rPr lang="de-DE" sz="1000" i="1" dirty="0">
                <a:effectLst/>
              </a:rPr>
              <a:t>Post-War</a:t>
            </a:r>
            <a:r>
              <a:rPr lang="de-DE" sz="1000" i="1" dirty="0"/>
              <a:t> </a:t>
            </a:r>
            <a:r>
              <a:rPr lang="de-DE" sz="1000" i="1" dirty="0">
                <a:effectLst/>
              </a:rPr>
              <a:t>World</a:t>
            </a:r>
            <a:r>
              <a:rPr lang="de-DE" sz="1000" dirty="0">
                <a:effectLst/>
              </a:rPr>
              <a:t>,</a:t>
            </a:r>
            <a:r>
              <a:rPr lang="de-DE" sz="1000" dirty="0"/>
              <a:t> </a:t>
            </a:r>
            <a:r>
              <a:rPr lang="de-DE" sz="1000" dirty="0">
                <a:effectLst/>
              </a:rPr>
              <a:t>p.</a:t>
            </a:r>
            <a:r>
              <a:rPr lang="de-DE" sz="1000" dirty="0"/>
              <a:t> </a:t>
            </a:r>
            <a:r>
              <a:rPr lang="de-DE" sz="1000" dirty="0">
                <a:effectLst/>
              </a:rPr>
              <a:t>270.</a:t>
            </a:r>
            <a:endParaRPr lang="en-GB" sz="1000" dirty="0"/>
          </a:p>
        </p:txBody>
      </p:sp>
    </p:spTree>
    <p:extLst>
      <p:ext uri="{BB962C8B-B14F-4D97-AF65-F5344CB8AC3E}">
        <p14:creationId xmlns:p14="http://schemas.microsoft.com/office/powerpoint/2010/main" val="4292590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F1901BE5-FC19-DAE3-32A1-4D002C27DAA3}"/>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4216A97F-F42C-A30C-1D09-742F8DE3A7B8}"/>
              </a:ext>
            </a:extLst>
          </p:cNvPr>
          <p:cNvPicPr>
            <a:picLocks noChangeAspect="1"/>
          </p:cNvPicPr>
          <p:nvPr/>
        </p:nvPicPr>
        <p:blipFill>
          <a:blip r:embed="rId2"/>
          <a:stretch>
            <a:fillRect/>
          </a:stretch>
        </p:blipFill>
        <p:spPr>
          <a:xfrm>
            <a:off x="-1663455" y="2001794"/>
            <a:ext cx="7075715" cy="6877793"/>
          </a:xfrm>
          <a:prstGeom prst="rect">
            <a:avLst/>
          </a:prstGeom>
          <a:solidFill>
            <a:schemeClr val="accent6">
              <a:lumMod val="20000"/>
              <a:lumOff val="80000"/>
            </a:schemeClr>
          </a:solidFill>
        </p:spPr>
      </p:pic>
      <p:sp>
        <p:nvSpPr>
          <p:cNvPr id="5" name="Ovale Legende 4">
            <a:extLst>
              <a:ext uri="{FF2B5EF4-FFF2-40B4-BE49-F238E27FC236}">
                <a16:creationId xmlns:a16="http://schemas.microsoft.com/office/drawing/2014/main" id="{D9A8436D-058A-780C-4B15-E658006C74B7}"/>
              </a:ext>
            </a:extLst>
          </p:cNvPr>
          <p:cNvSpPr/>
          <p:nvPr/>
        </p:nvSpPr>
        <p:spPr>
          <a:xfrm>
            <a:off x="3150973" y="333632"/>
            <a:ext cx="8587946" cy="2886292"/>
          </a:xfrm>
          <a:prstGeom prst="wedgeEllipse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„Lenin </a:t>
            </a:r>
            <a:r>
              <a:rPr lang="en-GB" sz="2800" dirty="0" err="1">
                <a:solidFill>
                  <a:schemeClr val="tx1"/>
                </a:solidFill>
              </a:rPr>
              <a:t>hatte</a:t>
            </a:r>
            <a:r>
              <a:rPr lang="en-GB" sz="2800" dirty="0">
                <a:solidFill>
                  <a:schemeClr val="tx1"/>
                </a:solidFill>
              </a:rPr>
              <a:t> </a:t>
            </a:r>
            <a:r>
              <a:rPr lang="en-GB" sz="2800" dirty="0" err="1">
                <a:solidFill>
                  <a:schemeClr val="tx1"/>
                </a:solidFill>
              </a:rPr>
              <a:t>zweifellos</a:t>
            </a:r>
            <a:r>
              <a:rPr lang="en-GB" sz="2800" dirty="0">
                <a:solidFill>
                  <a:schemeClr val="tx1"/>
                </a:solidFill>
              </a:rPr>
              <a:t> Recht. Es </a:t>
            </a:r>
            <a:r>
              <a:rPr lang="en-GB" sz="2800" dirty="0" err="1">
                <a:solidFill>
                  <a:schemeClr val="tx1"/>
                </a:solidFill>
              </a:rPr>
              <a:t>gibt</a:t>
            </a:r>
            <a:r>
              <a:rPr lang="en-GB" sz="2800" dirty="0">
                <a:solidFill>
                  <a:schemeClr val="tx1"/>
                </a:solidFill>
              </a:rPr>
              <a:t> </a:t>
            </a:r>
            <a:r>
              <a:rPr lang="en-GB" sz="2800" dirty="0" err="1">
                <a:solidFill>
                  <a:schemeClr val="tx1"/>
                </a:solidFill>
              </a:rPr>
              <a:t>kein</a:t>
            </a:r>
            <a:r>
              <a:rPr lang="en-GB" sz="2800" dirty="0">
                <a:solidFill>
                  <a:schemeClr val="tx1"/>
                </a:solidFill>
              </a:rPr>
              <a:t> </a:t>
            </a:r>
            <a:r>
              <a:rPr lang="en-GB" sz="2800" dirty="0" err="1">
                <a:solidFill>
                  <a:schemeClr val="tx1"/>
                </a:solidFill>
              </a:rPr>
              <a:t>subtileres</a:t>
            </a:r>
            <a:r>
              <a:rPr lang="en-GB" sz="2800" dirty="0">
                <a:solidFill>
                  <a:schemeClr val="tx1"/>
                </a:solidFill>
              </a:rPr>
              <a:t> und </a:t>
            </a:r>
            <a:r>
              <a:rPr lang="en-GB" sz="2800" dirty="0" err="1">
                <a:solidFill>
                  <a:schemeClr val="tx1"/>
                </a:solidFill>
              </a:rPr>
              <a:t>kein</a:t>
            </a:r>
            <a:r>
              <a:rPr lang="en-GB" sz="2800" dirty="0">
                <a:solidFill>
                  <a:schemeClr val="tx1"/>
                </a:solidFill>
              </a:rPr>
              <a:t> </a:t>
            </a:r>
            <a:r>
              <a:rPr lang="en-GB" sz="2800" dirty="0" err="1">
                <a:solidFill>
                  <a:schemeClr val="tx1"/>
                </a:solidFill>
              </a:rPr>
              <a:t>sichereres</a:t>
            </a:r>
            <a:r>
              <a:rPr lang="en-GB" sz="2800" dirty="0">
                <a:solidFill>
                  <a:schemeClr val="tx1"/>
                </a:solidFill>
              </a:rPr>
              <a:t> Mittel, die </a:t>
            </a:r>
            <a:r>
              <a:rPr lang="en-GB" sz="2800" dirty="0" err="1">
                <a:solidFill>
                  <a:schemeClr val="tx1"/>
                </a:solidFill>
              </a:rPr>
              <a:t>bestehende</a:t>
            </a:r>
            <a:r>
              <a:rPr lang="en-GB" sz="2800" dirty="0">
                <a:solidFill>
                  <a:schemeClr val="tx1"/>
                </a:solidFill>
              </a:rPr>
              <a:t> </a:t>
            </a:r>
            <a:r>
              <a:rPr lang="en-GB" sz="2800" dirty="0" err="1">
                <a:solidFill>
                  <a:schemeClr val="tx1"/>
                </a:solidFill>
              </a:rPr>
              <a:t>Grundlage</a:t>
            </a:r>
            <a:r>
              <a:rPr lang="en-GB" sz="2800" dirty="0">
                <a:solidFill>
                  <a:schemeClr val="tx1"/>
                </a:solidFill>
              </a:rPr>
              <a:t> der Gesellschaft </a:t>
            </a:r>
            <a:r>
              <a:rPr lang="en-GB" sz="2800" dirty="0" err="1">
                <a:solidFill>
                  <a:schemeClr val="tx1"/>
                </a:solidFill>
              </a:rPr>
              <a:t>zu</a:t>
            </a:r>
            <a:r>
              <a:rPr lang="en-GB" sz="2800" dirty="0">
                <a:solidFill>
                  <a:schemeClr val="tx1"/>
                </a:solidFill>
              </a:rPr>
              <a:t> </a:t>
            </a:r>
            <a:r>
              <a:rPr lang="en-GB" sz="2800" dirty="0" err="1">
                <a:solidFill>
                  <a:schemeClr val="tx1"/>
                </a:solidFill>
              </a:rPr>
              <a:t>untergraben</a:t>
            </a:r>
            <a:r>
              <a:rPr lang="en-GB" sz="2800" dirty="0">
                <a:solidFill>
                  <a:schemeClr val="tx1"/>
                </a:solidFill>
              </a:rPr>
              <a:t>, </a:t>
            </a:r>
            <a:r>
              <a:rPr lang="en-GB" sz="2800" dirty="0" err="1">
                <a:solidFill>
                  <a:schemeClr val="tx1"/>
                </a:solidFill>
              </a:rPr>
              <a:t>als</a:t>
            </a:r>
            <a:r>
              <a:rPr lang="en-GB" sz="2800" dirty="0">
                <a:solidFill>
                  <a:schemeClr val="tx1"/>
                </a:solidFill>
              </a:rPr>
              <a:t> die </a:t>
            </a:r>
            <a:r>
              <a:rPr lang="en-GB" sz="2800" dirty="0" err="1">
                <a:solidFill>
                  <a:schemeClr val="tx1"/>
                </a:solidFill>
              </a:rPr>
              <a:t>Währung</a:t>
            </a:r>
            <a:r>
              <a:rPr lang="en-GB" sz="2800" dirty="0">
                <a:solidFill>
                  <a:schemeClr val="tx1"/>
                </a:solidFill>
              </a:rPr>
              <a:t> </a:t>
            </a:r>
            <a:r>
              <a:rPr lang="en-GB" sz="2800" dirty="0" err="1">
                <a:solidFill>
                  <a:schemeClr val="tx1"/>
                </a:solidFill>
              </a:rPr>
              <a:t>zu</a:t>
            </a:r>
            <a:r>
              <a:rPr lang="en-GB" sz="2800" dirty="0">
                <a:solidFill>
                  <a:schemeClr val="tx1"/>
                </a:solidFill>
              </a:rPr>
              <a:t> </a:t>
            </a:r>
            <a:r>
              <a:rPr lang="en-GB" sz="2800" dirty="0" err="1">
                <a:solidFill>
                  <a:schemeClr val="tx1"/>
                </a:solidFill>
              </a:rPr>
              <a:t>entwerten</a:t>
            </a:r>
            <a:r>
              <a:rPr lang="en-GB" sz="2800" dirty="0">
                <a:solidFill>
                  <a:schemeClr val="tx1"/>
                </a:solidFill>
              </a:rPr>
              <a:t>.“</a:t>
            </a:r>
          </a:p>
        </p:txBody>
      </p:sp>
      <p:sp>
        <p:nvSpPr>
          <p:cNvPr id="10" name="Textfeld 9">
            <a:extLst>
              <a:ext uri="{FF2B5EF4-FFF2-40B4-BE49-F238E27FC236}">
                <a16:creationId xmlns:a16="http://schemas.microsoft.com/office/drawing/2014/main" id="{817A99B8-9961-076C-8FE0-B4CCFE7F3FAC}"/>
              </a:ext>
            </a:extLst>
          </p:cNvPr>
          <p:cNvSpPr txBox="1"/>
          <p:nvPr/>
        </p:nvSpPr>
        <p:spPr>
          <a:xfrm>
            <a:off x="6096000" y="6524368"/>
            <a:ext cx="4347665" cy="246221"/>
          </a:xfrm>
          <a:prstGeom prst="rect">
            <a:avLst/>
          </a:prstGeom>
          <a:noFill/>
        </p:spPr>
        <p:txBody>
          <a:bodyPr wrap="none" rtlCol="0">
            <a:spAutoFit/>
          </a:bodyPr>
          <a:lstStyle/>
          <a:p>
            <a:r>
              <a:rPr lang="de-DE" sz="1000" dirty="0">
                <a:effectLst/>
              </a:rPr>
              <a:t>J. M. Keynes,</a:t>
            </a:r>
            <a:r>
              <a:rPr lang="de-DE" sz="1000" dirty="0"/>
              <a:t> </a:t>
            </a:r>
            <a:r>
              <a:rPr lang="de-DE" sz="1000" i="1" dirty="0">
                <a:effectLst/>
              </a:rPr>
              <a:t>The</a:t>
            </a:r>
            <a:r>
              <a:rPr lang="de-DE" sz="1000" i="1" dirty="0"/>
              <a:t> </a:t>
            </a:r>
            <a:r>
              <a:rPr lang="de-DE" sz="1000" i="1" dirty="0" err="1">
                <a:effectLst/>
              </a:rPr>
              <a:t>Economic</a:t>
            </a:r>
            <a:r>
              <a:rPr lang="de-DE" sz="1000" i="1" dirty="0"/>
              <a:t> </a:t>
            </a:r>
            <a:r>
              <a:rPr lang="de-DE" sz="1000" i="1" dirty="0" err="1">
                <a:effectLst/>
              </a:rPr>
              <a:t>Consequences</a:t>
            </a:r>
            <a:r>
              <a:rPr lang="de-DE" sz="1000" i="1" dirty="0"/>
              <a:t> </a:t>
            </a:r>
            <a:r>
              <a:rPr lang="de-DE" sz="1000" i="1" dirty="0">
                <a:effectLst/>
              </a:rPr>
              <a:t>of</a:t>
            </a:r>
            <a:r>
              <a:rPr lang="de-DE" sz="1000" i="1" dirty="0"/>
              <a:t> </a:t>
            </a:r>
            <a:r>
              <a:rPr lang="de-DE" sz="1000" i="1" dirty="0">
                <a:effectLst/>
              </a:rPr>
              <a:t>the</a:t>
            </a:r>
            <a:r>
              <a:rPr lang="de-DE" sz="1000" i="1" dirty="0"/>
              <a:t> </a:t>
            </a:r>
            <a:r>
              <a:rPr lang="de-DE" sz="1000" i="1" dirty="0">
                <a:effectLst/>
              </a:rPr>
              <a:t>Peace</a:t>
            </a:r>
            <a:r>
              <a:rPr lang="de-DE" sz="1000" dirty="0"/>
              <a:t> </a:t>
            </a:r>
            <a:r>
              <a:rPr lang="de-DE" sz="1000" dirty="0">
                <a:effectLst/>
              </a:rPr>
              <a:t>(1919),</a:t>
            </a:r>
            <a:r>
              <a:rPr lang="de-DE" sz="1000" dirty="0"/>
              <a:t> </a:t>
            </a:r>
            <a:r>
              <a:rPr lang="de-DE" sz="1000" dirty="0">
                <a:effectLst/>
              </a:rPr>
              <a:t>S.</a:t>
            </a:r>
            <a:r>
              <a:rPr lang="de-DE" sz="1000" dirty="0"/>
              <a:t> </a:t>
            </a:r>
            <a:r>
              <a:rPr lang="de-DE" sz="1000" dirty="0">
                <a:effectLst/>
              </a:rPr>
              <a:t>235–236.</a:t>
            </a:r>
            <a:endParaRPr lang="en-GB" sz="1000" dirty="0"/>
          </a:p>
        </p:txBody>
      </p:sp>
    </p:spTree>
    <p:extLst>
      <p:ext uri="{BB962C8B-B14F-4D97-AF65-F5344CB8AC3E}">
        <p14:creationId xmlns:p14="http://schemas.microsoft.com/office/powerpoint/2010/main" val="551993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D8B73918-DF80-EB03-D65D-C9EE753102E4}"/>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A234CDF6-8318-F82F-C2E5-FDD63B1D471A}"/>
              </a:ext>
            </a:extLst>
          </p:cNvPr>
          <p:cNvPicPr>
            <a:picLocks noChangeAspect="1"/>
          </p:cNvPicPr>
          <p:nvPr/>
        </p:nvPicPr>
        <p:blipFill>
          <a:blip r:embed="rId2"/>
          <a:stretch>
            <a:fillRect/>
          </a:stretch>
        </p:blipFill>
        <p:spPr>
          <a:xfrm>
            <a:off x="-1663455" y="2001794"/>
            <a:ext cx="7075715" cy="6877793"/>
          </a:xfrm>
          <a:prstGeom prst="rect">
            <a:avLst/>
          </a:prstGeom>
          <a:solidFill>
            <a:schemeClr val="accent6">
              <a:lumMod val="20000"/>
              <a:lumOff val="80000"/>
            </a:schemeClr>
          </a:solidFill>
        </p:spPr>
      </p:pic>
      <p:sp>
        <p:nvSpPr>
          <p:cNvPr id="5" name="Ovale Legende 4">
            <a:extLst>
              <a:ext uri="{FF2B5EF4-FFF2-40B4-BE49-F238E27FC236}">
                <a16:creationId xmlns:a16="http://schemas.microsoft.com/office/drawing/2014/main" id="{B7383CA1-ED65-3EC9-6802-971C4D41BC2B}"/>
              </a:ext>
            </a:extLst>
          </p:cNvPr>
          <p:cNvSpPr/>
          <p:nvPr/>
        </p:nvSpPr>
        <p:spPr>
          <a:xfrm>
            <a:off x="3604054" y="144946"/>
            <a:ext cx="8587946" cy="4441568"/>
          </a:xfrm>
          <a:prstGeom prst="wedgeEllipse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„Ich für </a:t>
            </a:r>
            <a:r>
              <a:rPr lang="en-GB" sz="2400" dirty="0" err="1">
                <a:solidFill>
                  <a:schemeClr val="tx1"/>
                </a:solidFill>
              </a:rPr>
              <a:t>meinen</a:t>
            </a:r>
            <a:r>
              <a:rPr lang="en-GB" sz="2400" dirty="0">
                <a:solidFill>
                  <a:schemeClr val="tx1"/>
                </a:solidFill>
              </a:rPr>
              <a:t> Teil bin der Meinung, </a:t>
            </a:r>
            <a:r>
              <a:rPr lang="en-GB" sz="2400" dirty="0" err="1">
                <a:solidFill>
                  <a:schemeClr val="tx1"/>
                </a:solidFill>
              </a:rPr>
              <a:t>dass</a:t>
            </a:r>
            <a:r>
              <a:rPr lang="en-GB" sz="2400" dirty="0">
                <a:solidFill>
                  <a:schemeClr val="tx1"/>
                </a:solidFill>
              </a:rPr>
              <a:t> der </a:t>
            </a:r>
            <a:r>
              <a:rPr lang="en-GB" sz="2400" dirty="0" err="1">
                <a:solidFill>
                  <a:schemeClr val="tx1"/>
                </a:solidFill>
              </a:rPr>
              <a:t>Kapitalismus</a:t>
            </a:r>
            <a:r>
              <a:rPr lang="en-GB" sz="2400" dirty="0">
                <a:solidFill>
                  <a:schemeClr val="tx1"/>
                </a:solidFill>
              </a:rPr>
              <a:t>, </a:t>
            </a:r>
            <a:r>
              <a:rPr lang="en-GB" sz="2400" dirty="0" err="1">
                <a:solidFill>
                  <a:schemeClr val="tx1"/>
                </a:solidFill>
              </a:rPr>
              <a:t>wenn</a:t>
            </a:r>
            <a:r>
              <a:rPr lang="en-GB" sz="2400" dirty="0">
                <a:solidFill>
                  <a:schemeClr val="tx1"/>
                </a:solidFill>
              </a:rPr>
              <a:t> er </a:t>
            </a:r>
            <a:r>
              <a:rPr lang="en-GB" sz="2400" dirty="0" err="1">
                <a:solidFill>
                  <a:schemeClr val="tx1"/>
                </a:solidFill>
              </a:rPr>
              <a:t>klug</a:t>
            </a:r>
            <a:r>
              <a:rPr lang="en-GB" sz="2400" dirty="0">
                <a:solidFill>
                  <a:schemeClr val="tx1"/>
                </a:solidFill>
              </a:rPr>
              <a:t> </a:t>
            </a:r>
            <a:r>
              <a:rPr lang="en-GB" sz="2400" dirty="0" err="1">
                <a:solidFill>
                  <a:schemeClr val="tx1"/>
                </a:solidFill>
              </a:rPr>
              <a:t>gemanaged</a:t>
            </a:r>
            <a:r>
              <a:rPr lang="en-GB" sz="2400" dirty="0">
                <a:solidFill>
                  <a:schemeClr val="tx1"/>
                </a:solidFill>
              </a:rPr>
              <a:t> </a:t>
            </a:r>
            <a:r>
              <a:rPr lang="en-GB" sz="2400" dirty="0" err="1">
                <a:solidFill>
                  <a:schemeClr val="tx1"/>
                </a:solidFill>
              </a:rPr>
              <a:t>wird</a:t>
            </a:r>
            <a:r>
              <a:rPr lang="en-GB" sz="2400" dirty="0">
                <a:solidFill>
                  <a:schemeClr val="tx1"/>
                </a:solidFill>
              </a:rPr>
              <a:t>, </a:t>
            </a:r>
            <a:r>
              <a:rPr lang="en-GB" sz="2400" dirty="0" err="1">
                <a:solidFill>
                  <a:schemeClr val="tx1"/>
                </a:solidFill>
              </a:rPr>
              <a:t>zur</a:t>
            </a:r>
            <a:r>
              <a:rPr lang="en-GB" sz="2400" dirty="0">
                <a:solidFill>
                  <a:schemeClr val="tx1"/>
                </a:solidFill>
              </a:rPr>
              <a:t> </a:t>
            </a:r>
            <a:r>
              <a:rPr lang="en-GB" sz="2400" dirty="0" err="1">
                <a:solidFill>
                  <a:schemeClr val="tx1"/>
                </a:solidFill>
              </a:rPr>
              <a:t>Erreichung</a:t>
            </a:r>
            <a:r>
              <a:rPr lang="en-GB" sz="2400" dirty="0">
                <a:solidFill>
                  <a:schemeClr val="tx1"/>
                </a:solidFill>
              </a:rPr>
              <a:t> </a:t>
            </a:r>
            <a:r>
              <a:rPr lang="en-GB" sz="2400" dirty="0" err="1">
                <a:solidFill>
                  <a:schemeClr val="tx1"/>
                </a:solidFill>
              </a:rPr>
              <a:t>wirtschaftlicher</a:t>
            </a:r>
            <a:r>
              <a:rPr lang="en-GB" sz="2400" dirty="0">
                <a:solidFill>
                  <a:schemeClr val="tx1"/>
                </a:solidFill>
              </a:rPr>
              <a:t> </a:t>
            </a:r>
            <a:r>
              <a:rPr lang="en-GB" sz="2400" dirty="0" err="1">
                <a:solidFill>
                  <a:schemeClr val="tx1"/>
                </a:solidFill>
              </a:rPr>
              <a:t>Ziele</a:t>
            </a:r>
            <a:r>
              <a:rPr lang="en-GB" sz="2400" dirty="0">
                <a:solidFill>
                  <a:schemeClr val="tx1"/>
                </a:solidFill>
              </a:rPr>
              <a:t> </a:t>
            </a:r>
            <a:r>
              <a:rPr lang="en-GB" sz="2400" dirty="0" err="1">
                <a:solidFill>
                  <a:schemeClr val="tx1"/>
                </a:solidFill>
              </a:rPr>
              <a:t>wahrscheinlich</a:t>
            </a:r>
            <a:r>
              <a:rPr lang="en-GB" sz="2400" dirty="0">
                <a:solidFill>
                  <a:schemeClr val="tx1"/>
                </a:solidFill>
              </a:rPr>
              <a:t> </a:t>
            </a:r>
            <a:r>
              <a:rPr lang="en-GB" sz="2400" dirty="0" err="1">
                <a:solidFill>
                  <a:schemeClr val="tx1"/>
                </a:solidFill>
              </a:rPr>
              <a:t>effizienter</a:t>
            </a:r>
            <a:r>
              <a:rPr lang="en-GB" sz="2400" dirty="0">
                <a:solidFill>
                  <a:schemeClr val="tx1"/>
                </a:solidFill>
              </a:rPr>
              <a:t> </a:t>
            </a:r>
            <a:r>
              <a:rPr lang="en-GB" sz="2400" dirty="0" err="1">
                <a:solidFill>
                  <a:schemeClr val="tx1"/>
                </a:solidFill>
              </a:rPr>
              <a:t>gestaltet</a:t>
            </a:r>
            <a:r>
              <a:rPr lang="en-GB" sz="2400" dirty="0">
                <a:solidFill>
                  <a:schemeClr val="tx1"/>
                </a:solidFill>
              </a:rPr>
              <a:t> </a:t>
            </a:r>
            <a:r>
              <a:rPr lang="en-GB" sz="2400" dirty="0" err="1">
                <a:solidFill>
                  <a:schemeClr val="tx1"/>
                </a:solidFill>
              </a:rPr>
              <a:t>werden</a:t>
            </a:r>
            <a:r>
              <a:rPr lang="en-GB" sz="2400" dirty="0">
                <a:solidFill>
                  <a:schemeClr val="tx1"/>
                </a:solidFill>
              </a:rPr>
              <a:t> </a:t>
            </a:r>
            <a:r>
              <a:rPr lang="en-GB" sz="2400" dirty="0" err="1">
                <a:solidFill>
                  <a:schemeClr val="tx1"/>
                </a:solidFill>
              </a:rPr>
              <a:t>kann</a:t>
            </a:r>
            <a:r>
              <a:rPr lang="en-GB" sz="2400" dirty="0">
                <a:solidFill>
                  <a:schemeClr val="tx1"/>
                </a:solidFill>
              </a:rPr>
              <a:t> </a:t>
            </a:r>
            <a:r>
              <a:rPr lang="en-GB" sz="2400" dirty="0" err="1">
                <a:solidFill>
                  <a:schemeClr val="tx1"/>
                </a:solidFill>
              </a:rPr>
              <a:t>als</a:t>
            </a:r>
            <a:r>
              <a:rPr lang="en-GB" sz="2400" dirty="0">
                <a:solidFill>
                  <a:schemeClr val="tx1"/>
                </a:solidFill>
              </a:rPr>
              <a:t> </a:t>
            </a:r>
            <a:r>
              <a:rPr lang="en-GB" sz="2400" dirty="0" err="1">
                <a:solidFill>
                  <a:schemeClr val="tx1"/>
                </a:solidFill>
              </a:rPr>
              <a:t>jedes</a:t>
            </a:r>
            <a:r>
              <a:rPr lang="en-GB" sz="2400" dirty="0">
                <a:solidFill>
                  <a:schemeClr val="tx1"/>
                </a:solidFill>
              </a:rPr>
              <a:t> </a:t>
            </a:r>
            <a:r>
              <a:rPr lang="en-GB" sz="2400" dirty="0" err="1">
                <a:solidFill>
                  <a:schemeClr val="tx1"/>
                </a:solidFill>
              </a:rPr>
              <a:t>andere</a:t>
            </a:r>
            <a:r>
              <a:rPr lang="en-GB" sz="2400" dirty="0">
                <a:solidFill>
                  <a:schemeClr val="tx1"/>
                </a:solidFill>
              </a:rPr>
              <a:t> </a:t>
            </a:r>
            <a:r>
              <a:rPr lang="en-GB" sz="2400" dirty="0" err="1">
                <a:solidFill>
                  <a:schemeClr val="tx1"/>
                </a:solidFill>
              </a:rPr>
              <a:t>derzeit</a:t>
            </a:r>
            <a:r>
              <a:rPr lang="en-GB" sz="2400" dirty="0">
                <a:solidFill>
                  <a:schemeClr val="tx1"/>
                </a:solidFill>
              </a:rPr>
              <a:t> in </a:t>
            </a:r>
            <a:r>
              <a:rPr lang="en-GB" sz="2400" dirty="0" err="1">
                <a:solidFill>
                  <a:schemeClr val="tx1"/>
                </a:solidFill>
              </a:rPr>
              <a:t>Aussicht</a:t>
            </a:r>
            <a:r>
              <a:rPr lang="en-GB" sz="2400" dirty="0">
                <a:solidFill>
                  <a:schemeClr val="tx1"/>
                </a:solidFill>
              </a:rPr>
              <a:t> </a:t>
            </a:r>
            <a:r>
              <a:rPr lang="en-GB" sz="2400" dirty="0" err="1">
                <a:solidFill>
                  <a:schemeClr val="tx1"/>
                </a:solidFill>
              </a:rPr>
              <a:t>stehende</a:t>
            </a:r>
            <a:r>
              <a:rPr lang="en-GB" sz="2400" dirty="0">
                <a:solidFill>
                  <a:schemeClr val="tx1"/>
                </a:solidFill>
              </a:rPr>
              <a:t> alternative System, </a:t>
            </a:r>
            <a:r>
              <a:rPr lang="en-GB" sz="2400" dirty="0" err="1">
                <a:solidFill>
                  <a:schemeClr val="tx1"/>
                </a:solidFill>
              </a:rPr>
              <a:t>dass</a:t>
            </a:r>
            <a:r>
              <a:rPr lang="en-GB" sz="2400" dirty="0">
                <a:solidFill>
                  <a:schemeClr val="tx1"/>
                </a:solidFill>
              </a:rPr>
              <a:t> er </a:t>
            </a:r>
            <a:r>
              <a:rPr lang="en-GB" sz="2400" dirty="0" err="1">
                <a:solidFill>
                  <a:schemeClr val="tx1"/>
                </a:solidFill>
              </a:rPr>
              <a:t>aber</a:t>
            </a:r>
            <a:r>
              <a:rPr lang="en-GB" sz="2400" dirty="0">
                <a:solidFill>
                  <a:schemeClr val="tx1"/>
                </a:solidFill>
              </a:rPr>
              <a:t> an </a:t>
            </a:r>
            <a:r>
              <a:rPr lang="en-GB" sz="2400" dirty="0" err="1">
                <a:solidFill>
                  <a:schemeClr val="tx1"/>
                </a:solidFill>
              </a:rPr>
              <a:t>sich</a:t>
            </a:r>
            <a:r>
              <a:rPr lang="en-GB" sz="2400" dirty="0">
                <a:solidFill>
                  <a:schemeClr val="tx1"/>
                </a:solidFill>
              </a:rPr>
              <a:t> in </a:t>
            </a:r>
            <a:r>
              <a:rPr lang="en-GB" sz="2400" dirty="0" err="1">
                <a:solidFill>
                  <a:schemeClr val="tx1"/>
                </a:solidFill>
              </a:rPr>
              <a:t>vielerlei</a:t>
            </a:r>
            <a:r>
              <a:rPr lang="en-GB" sz="2400" dirty="0">
                <a:solidFill>
                  <a:schemeClr val="tx1"/>
                </a:solidFill>
              </a:rPr>
              <a:t> </a:t>
            </a:r>
            <a:r>
              <a:rPr lang="en-GB" sz="2400" dirty="0" err="1">
                <a:solidFill>
                  <a:schemeClr val="tx1"/>
                </a:solidFill>
              </a:rPr>
              <a:t>Hinsicht</a:t>
            </a:r>
            <a:r>
              <a:rPr lang="en-GB" sz="2400" dirty="0">
                <a:solidFill>
                  <a:schemeClr val="tx1"/>
                </a:solidFill>
              </a:rPr>
              <a:t> </a:t>
            </a:r>
            <a:r>
              <a:rPr lang="en-GB" sz="2400" dirty="0" err="1">
                <a:solidFill>
                  <a:schemeClr val="tx1"/>
                </a:solidFill>
              </a:rPr>
              <a:t>äußerst</a:t>
            </a:r>
            <a:r>
              <a:rPr lang="en-GB" sz="2400" dirty="0">
                <a:solidFill>
                  <a:schemeClr val="tx1"/>
                </a:solidFill>
              </a:rPr>
              <a:t> </a:t>
            </a:r>
            <a:r>
              <a:rPr lang="en-GB" sz="2400" dirty="0" err="1">
                <a:solidFill>
                  <a:schemeClr val="tx1"/>
                </a:solidFill>
              </a:rPr>
              <a:t>verwerflich</a:t>
            </a:r>
            <a:r>
              <a:rPr lang="en-GB" sz="2400" dirty="0">
                <a:solidFill>
                  <a:schemeClr val="tx1"/>
                </a:solidFill>
              </a:rPr>
              <a:t> </a:t>
            </a:r>
            <a:r>
              <a:rPr lang="en-GB" sz="2400" dirty="0" err="1">
                <a:solidFill>
                  <a:schemeClr val="tx1"/>
                </a:solidFill>
              </a:rPr>
              <a:t>ist</a:t>
            </a:r>
            <a:r>
              <a:rPr lang="en-GB" sz="2400" dirty="0">
                <a:solidFill>
                  <a:schemeClr val="tx1"/>
                </a:solidFill>
              </a:rPr>
              <a:t>.“</a:t>
            </a:r>
          </a:p>
        </p:txBody>
      </p:sp>
      <p:sp>
        <p:nvSpPr>
          <p:cNvPr id="2" name="Textfeld 1">
            <a:extLst>
              <a:ext uri="{FF2B5EF4-FFF2-40B4-BE49-F238E27FC236}">
                <a16:creationId xmlns:a16="http://schemas.microsoft.com/office/drawing/2014/main" id="{EDC54118-A859-5C2A-FA0C-6BD86DD0D0F6}"/>
              </a:ext>
            </a:extLst>
          </p:cNvPr>
          <p:cNvSpPr txBox="1"/>
          <p:nvPr/>
        </p:nvSpPr>
        <p:spPr>
          <a:xfrm>
            <a:off x="5742039" y="6609940"/>
            <a:ext cx="4564070" cy="246221"/>
          </a:xfrm>
          <a:prstGeom prst="rect">
            <a:avLst/>
          </a:prstGeom>
          <a:noFill/>
        </p:spPr>
        <p:txBody>
          <a:bodyPr wrap="none" rtlCol="0">
            <a:spAutoFit/>
          </a:bodyPr>
          <a:lstStyle/>
          <a:p>
            <a:r>
              <a:rPr lang="de-DE" sz="1000" dirty="0"/>
              <a:t>J. M. Keynes, Essays in Persuasion (1931), The End of Laissez-faire (1926), </a:t>
            </a:r>
            <a:r>
              <a:rPr lang="de-DE" sz="1000" dirty="0" err="1"/>
              <a:t>Ch</a:t>
            </a:r>
            <a:r>
              <a:rPr lang="de-DE" sz="1000" dirty="0"/>
              <a:t>. 5.</a:t>
            </a:r>
            <a:r>
              <a:rPr lang="de-DE" sz="1000" dirty="0">
                <a:effectLst/>
              </a:rPr>
              <a:t> </a:t>
            </a:r>
            <a:endParaRPr lang="en-GB" sz="1000" dirty="0"/>
          </a:p>
        </p:txBody>
      </p:sp>
    </p:spTree>
    <p:extLst>
      <p:ext uri="{BB962C8B-B14F-4D97-AF65-F5344CB8AC3E}">
        <p14:creationId xmlns:p14="http://schemas.microsoft.com/office/powerpoint/2010/main" val="1136259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CE37F3E7-69F7-9771-4E76-C63D77176322}"/>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F0F52CE5-6E1B-3E5A-E034-96FD651A345F}"/>
              </a:ext>
            </a:extLst>
          </p:cNvPr>
          <p:cNvPicPr>
            <a:picLocks noChangeAspect="1"/>
          </p:cNvPicPr>
          <p:nvPr/>
        </p:nvPicPr>
        <p:blipFill>
          <a:blip r:embed="rId2"/>
          <a:stretch>
            <a:fillRect/>
          </a:stretch>
        </p:blipFill>
        <p:spPr>
          <a:xfrm>
            <a:off x="-1663455" y="2001794"/>
            <a:ext cx="7075715" cy="6877793"/>
          </a:xfrm>
          <a:prstGeom prst="rect">
            <a:avLst/>
          </a:prstGeom>
          <a:solidFill>
            <a:schemeClr val="accent6">
              <a:lumMod val="20000"/>
              <a:lumOff val="80000"/>
            </a:schemeClr>
          </a:solidFill>
        </p:spPr>
      </p:pic>
      <p:sp>
        <p:nvSpPr>
          <p:cNvPr id="5" name="Ovale Legende 4">
            <a:extLst>
              <a:ext uri="{FF2B5EF4-FFF2-40B4-BE49-F238E27FC236}">
                <a16:creationId xmlns:a16="http://schemas.microsoft.com/office/drawing/2014/main" id="{2D47AC94-DE1D-4F27-1D32-36854FE7BB22}"/>
              </a:ext>
            </a:extLst>
          </p:cNvPr>
          <p:cNvSpPr/>
          <p:nvPr/>
        </p:nvSpPr>
        <p:spPr>
          <a:xfrm>
            <a:off x="3441259" y="174173"/>
            <a:ext cx="8587946" cy="4325256"/>
          </a:xfrm>
          <a:prstGeom prst="wedgeEllipse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dirty="0">
              <a:solidFill>
                <a:schemeClr val="tx1"/>
              </a:solidFill>
            </a:endParaRPr>
          </a:p>
          <a:p>
            <a:pPr algn="ctr"/>
            <a:r>
              <a:rPr lang="de-DE" sz="2400" dirty="0">
                <a:solidFill>
                  <a:schemeClr val="tx1"/>
                </a:solidFill>
              </a:rPr>
              <a:t>„Der Tag ist nicht weit, an dem das ökonomische Problem in die hinteren Ränge verbannt werden wird, dort, wohin es gehört. Dann werden Herz und Kopf sich wieder mit unseren wirklichen Problemen befassen können - den Fragen nach dem Leben und den menschlichen Beziehungen, nach der Schöpfung, nach unserem Verhalten und nach der Religion.“</a:t>
            </a:r>
          </a:p>
          <a:p>
            <a:pPr algn="ctr"/>
            <a:endParaRPr lang="en-GB" sz="2400" dirty="0">
              <a:solidFill>
                <a:schemeClr val="tx1"/>
              </a:solidFill>
            </a:endParaRPr>
          </a:p>
        </p:txBody>
      </p:sp>
      <p:sp>
        <p:nvSpPr>
          <p:cNvPr id="2" name="Textfeld 1">
            <a:extLst>
              <a:ext uri="{FF2B5EF4-FFF2-40B4-BE49-F238E27FC236}">
                <a16:creationId xmlns:a16="http://schemas.microsoft.com/office/drawing/2014/main" id="{8A44C145-AA0C-6263-35E0-C3F831248D8B}"/>
              </a:ext>
            </a:extLst>
          </p:cNvPr>
          <p:cNvSpPr txBox="1"/>
          <p:nvPr/>
        </p:nvSpPr>
        <p:spPr>
          <a:xfrm>
            <a:off x="6096000" y="6443286"/>
            <a:ext cx="4100803" cy="246221"/>
          </a:xfrm>
          <a:prstGeom prst="rect">
            <a:avLst/>
          </a:prstGeom>
          <a:noFill/>
        </p:spPr>
        <p:txBody>
          <a:bodyPr wrap="none" rtlCol="0">
            <a:spAutoFit/>
          </a:bodyPr>
          <a:lstStyle/>
          <a:p>
            <a:r>
              <a:rPr lang="de-DE" sz="1000" dirty="0"/>
              <a:t>J. M. Keynes "First Annual Report of the Arts Council (1945-1946)"</a:t>
            </a:r>
            <a:r>
              <a:rPr lang="de-DE" sz="1000" dirty="0">
                <a:effectLst/>
              </a:rPr>
              <a:t> , S. 1.</a:t>
            </a:r>
            <a:endParaRPr lang="en-GB" sz="1000" dirty="0"/>
          </a:p>
        </p:txBody>
      </p:sp>
    </p:spTree>
    <p:extLst>
      <p:ext uri="{BB962C8B-B14F-4D97-AF65-F5344CB8AC3E}">
        <p14:creationId xmlns:p14="http://schemas.microsoft.com/office/powerpoint/2010/main" val="372124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4A9599E5-ED45-D841-8DA5-BE9B2E72F804}"/>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412B7807-AEB3-9934-E9BF-7335B76CE937}"/>
              </a:ext>
            </a:extLst>
          </p:cNvPr>
          <p:cNvPicPr>
            <a:picLocks noChangeAspect="1"/>
          </p:cNvPicPr>
          <p:nvPr/>
        </p:nvPicPr>
        <p:blipFill>
          <a:blip r:embed="rId2"/>
          <a:stretch>
            <a:fillRect/>
          </a:stretch>
        </p:blipFill>
        <p:spPr>
          <a:xfrm>
            <a:off x="-1663455" y="2001794"/>
            <a:ext cx="7075715" cy="6877793"/>
          </a:xfrm>
          <a:prstGeom prst="rect">
            <a:avLst/>
          </a:prstGeom>
          <a:solidFill>
            <a:schemeClr val="accent6">
              <a:lumMod val="20000"/>
              <a:lumOff val="80000"/>
            </a:schemeClr>
          </a:solidFill>
        </p:spPr>
      </p:pic>
      <p:sp>
        <p:nvSpPr>
          <p:cNvPr id="5" name="Ovale Legende 4">
            <a:extLst>
              <a:ext uri="{FF2B5EF4-FFF2-40B4-BE49-F238E27FC236}">
                <a16:creationId xmlns:a16="http://schemas.microsoft.com/office/drawing/2014/main" id="{33D5EBB8-D35A-148A-3A32-99AA130A8293}"/>
              </a:ext>
            </a:extLst>
          </p:cNvPr>
          <p:cNvSpPr/>
          <p:nvPr/>
        </p:nvSpPr>
        <p:spPr>
          <a:xfrm>
            <a:off x="3150973" y="333632"/>
            <a:ext cx="8587946" cy="2886292"/>
          </a:xfrm>
          <a:prstGeom prst="wedgeEllipse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„Die </a:t>
            </a:r>
            <a:r>
              <a:rPr lang="en-GB" sz="2800" dirty="0" err="1">
                <a:solidFill>
                  <a:schemeClr val="tx1"/>
                </a:solidFill>
              </a:rPr>
              <a:t>Schwierigkeit</a:t>
            </a:r>
            <a:r>
              <a:rPr lang="en-GB" sz="2800" dirty="0">
                <a:solidFill>
                  <a:schemeClr val="tx1"/>
                </a:solidFill>
              </a:rPr>
              <a:t> </a:t>
            </a:r>
            <a:r>
              <a:rPr lang="en-GB" sz="2800" dirty="0" err="1">
                <a:solidFill>
                  <a:schemeClr val="tx1"/>
                </a:solidFill>
              </a:rPr>
              <a:t>liegt</a:t>
            </a:r>
            <a:r>
              <a:rPr lang="en-GB" sz="2800" dirty="0">
                <a:solidFill>
                  <a:schemeClr val="tx1"/>
                </a:solidFill>
              </a:rPr>
              <a:t> </a:t>
            </a:r>
            <a:r>
              <a:rPr lang="en-GB" sz="2800" dirty="0" err="1">
                <a:solidFill>
                  <a:schemeClr val="tx1"/>
                </a:solidFill>
              </a:rPr>
              <a:t>weniger</a:t>
            </a:r>
            <a:r>
              <a:rPr lang="en-GB" sz="2800" dirty="0">
                <a:solidFill>
                  <a:schemeClr val="tx1"/>
                </a:solidFill>
              </a:rPr>
              <a:t> </a:t>
            </a:r>
            <a:r>
              <a:rPr lang="en-GB" sz="2800" dirty="0" err="1">
                <a:solidFill>
                  <a:schemeClr val="tx1"/>
                </a:solidFill>
              </a:rPr>
              <a:t>darin</a:t>
            </a:r>
            <a:r>
              <a:rPr lang="en-GB" sz="2800" dirty="0">
                <a:solidFill>
                  <a:schemeClr val="tx1"/>
                </a:solidFill>
              </a:rPr>
              <a:t>, </a:t>
            </a:r>
            <a:r>
              <a:rPr lang="en-GB" sz="2800" dirty="0" err="1">
                <a:solidFill>
                  <a:schemeClr val="tx1"/>
                </a:solidFill>
              </a:rPr>
              <a:t>neue</a:t>
            </a:r>
            <a:r>
              <a:rPr lang="en-GB" sz="2800" dirty="0">
                <a:solidFill>
                  <a:schemeClr val="tx1"/>
                </a:solidFill>
              </a:rPr>
              <a:t> Ideen </a:t>
            </a:r>
            <a:r>
              <a:rPr lang="en-GB" sz="2800" dirty="0" err="1">
                <a:solidFill>
                  <a:schemeClr val="tx1"/>
                </a:solidFill>
              </a:rPr>
              <a:t>zu</a:t>
            </a:r>
            <a:r>
              <a:rPr lang="en-GB" sz="2800" dirty="0">
                <a:solidFill>
                  <a:schemeClr val="tx1"/>
                </a:solidFill>
              </a:rPr>
              <a:t> </a:t>
            </a:r>
            <a:r>
              <a:rPr lang="en-GB" sz="2800" dirty="0" err="1">
                <a:solidFill>
                  <a:schemeClr val="tx1"/>
                </a:solidFill>
              </a:rPr>
              <a:t>entwickeln</a:t>
            </a:r>
            <a:r>
              <a:rPr lang="en-GB" sz="2800" dirty="0">
                <a:solidFill>
                  <a:schemeClr val="tx1"/>
                </a:solidFill>
              </a:rPr>
              <a:t>, </a:t>
            </a:r>
            <a:r>
              <a:rPr lang="en-GB" sz="2800" dirty="0" err="1">
                <a:solidFill>
                  <a:schemeClr val="tx1"/>
                </a:solidFill>
              </a:rPr>
              <a:t>als</a:t>
            </a:r>
            <a:r>
              <a:rPr lang="en-GB" sz="2800" dirty="0">
                <a:solidFill>
                  <a:schemeClr val="tx1"/>
                </a:solidFill>
              </a:rPr>
              <a:t> </a:t>
            </a:r>
            <a:r>
              <a:rPr lang="en-GB" sz="2800" dirty="0" err="1">
                <a:solidFill>
                  <a:schemeClr val="tx1"/>
                </a:solidFill>
              </a:rPr>
              <a:t>vielmehr</a:t>
            </a:r>
            <a:r>
              <a:rPr lang="en-GB" sz="2800" dirty="0">
                <a:solidFill>
                  <a:schemeClr val="tx1"/>
                </a:solidFill>
              </a:rPr>
              <a:t> </a:t>
            </a:r>
            <a:r>
              <a:rPr lang="en-GB" sz="2800" dirty="0" err="1">
                <a:solidFill>
                  <a:schemeClr val="tx1"/>
                </a:solidFill>
              </a:rPr>
              <a:t>darin</a:t>
            </a:r>
            <a:r>
              <a:rPr lang="en-GB" sz="2800" dirty="0">
                <a:solidFill>
                  <a:schemeClr val="tx1"/>
                </a:solidFill>
              </a:rPr>
              <a:t>, </a:t>
            </a:r>
            <a:r>
              <a:rPr lang="en-GB" sz="2800" dirty="0" err="1">
                <a:solidFill>
                  <a:schemeClr val="tx1"/>
                </a:solidFill>
              </a:rPr>
              <a:t>sich</a:t>
            </a:r>
            <a:r>
              <a:rPr lang="en-GB" sz="2800" dirty="0">
                <a:solidFill>
                  <a:schemeClr val="tx1"/>
                </a:solidFill>
              </a:rPr>
              <a:t> von </a:t>
            </a:r>
            <a:r>
              <a:rPr lang="en-GB" sz="2800" dirty="0" err="1">
                <a:solidFill>
                  <a:schemeClr val="tx1"/>
                </a:solidFill>
              </a:rPr>
              <a:t>alten</a:t>
            </a:r>
            <a:r>
              <a:rPr lang="en-GB" sz="2800" dirty="0">
                <a:solidFill>
                  <a:schemeClr val="tx1"/>
                </a:solidFill>
              </a:rPr>
              <a:t> </a:t>
            </a:r>
            <a:r>
              <a:rPr lang="en-GB" sz="2800" dirty="0" err="1">
                <a:solidFill>
                  <a:schemeClr val="tx1"/>
                </a:solidFill>
              </a:rPr>
              <a:t>zu</a:t>
            </a:r>
            <a:r>
              <a:rPr lang="en-GB" sz="2800" dirty="0">
                <a:solidFill>
                  <a:schemeClr val="tx1"/>
                </a:solidFill>
              </a:rPr>
              <a:t> </a:t>
            </a:r>
            <a:r>
              <a:rPr lang="en-GB" sz="2800" dirty="0" err="1">
                <a:solidFill>
                  <a:schemeClr val="tx1"/>
                </a:solidFill>
              </a:rPr>
              <a:t>lösen</a:t>
            </a:r>
            <a:r>
              <a:rPr lang="en-GB" sz="2800" dirty="0">
                <a:solidFill>
                  <a:schemeClr val="tx1"/>
                </a:solidFill>
              </a:rPr>
              <a:t>.“</a:t>
            </a:r>
          </a:p>
        </p:txBody>
      </p:sp>
      <p:sp>
        <p:nvSpPr>
          <p:cNvPr id="2" name="Textfeld 1">
            <a:extLst>
              <a:ext uri="{FF2B5EF4-FFF2-40B4-BE49-F238E27FC236}">
                <a16:creationId xmlns:a16="http://schemas.microsoft.com/office/drawing/2014/main" id="{962186BF-9810-B2A9-FB90-54194A628514}"/>
              </a:ext>
            </a:extLst>
          </p:cNvPr>
          <p:cNvSpPr txBox="1"/>
          <p:nvPr/>
        </p:nvSpPr>
        <p:spPr>
          <a:xfrm>
            <a:off x="5350187" y="6324313"/>
            <a:ext cx="6450805" cy="400110"/>
          </a:xfrm>
          <a:prstGeom prst="rect">
            <a:avLst/>
          </a:prstGeom>
          <a:noFill/>
        </p:spPr>
        <p:txBody>
          <a:bodyPr wrap="none" rtlCol="0">
            <a:spAutoFit/>
          </a:bodyPr>
          <a:lstStyle/>
          <a:p>
            <a:r>
              <a:rPr lang="de-DE" sz="1000" dirty="0"/>
              <a:t>J.M. Keynes, Allgemeine Theorie der Beschäftigung, des Zinses und des Geldes, 1936, Übersetzer Fritz </a:t>
            </a:r>
            <a:r>
              <a:rPr lang="de-DE" sz="1000" dirty="0" err="1"/>
              <a:t>Waeger</a:t>
            </a:r>
            <a:r>
              <a:rPr lang="de-DE" sz="1000" dirty="0"/>
              <a:t>, </a:t>
            </a:r>
          </a:p>
          <a:p>
            <a:r>
              <a:rPr lang="de-DE" sz="1000" dirty="0"/>
              <a:t>Vorwort zur englischen Ausgabe, S. VII.</a:t>
            </a:r>
            <a:endParaRPr lang="en-GB" sz="1000" dirty="0"/>
          </a:p>
        </p:txBody>
      </p:sp>
    </p:spTree>
    <p:extLst>
      <p:ext uri="{BB962C8B-B14F-4D97-AF65-F5344CB8AC3E}">
        <p14:creationId xmlns:p14="http://schemas.microsoft.com/office/powerpoint/2010/main" val="2460795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CE1C5551-4BE2-7784-B17F-240789C26794}"/>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AB16263F-D09F-0C75-B00D-A885BAD74F25}"/>
              </a:ext>
            </a:extLst>
          </p:cNvPr>
          <p:cNvPicPr>
            <a:picLocks noChangeAspect="1"/>
          </p:cNvPicPr>
          <p:nvPr/>
        </p:nvPicPr>
        <p:blipFill>
          <a:blip r:embed="rId2"/>
          <a:stretch>
            <a:fillRect/>
          </a:stretch>
        </p:blipFill>
        <p:spPr>
          <a:xfrm>
            <a:off x="-2200483" y="1987280"/>
            <a:ext cx="7075715" cy="6877793"/>
          </a:xfrm>
          <a:prstGeom prst="rect">
            <a:avLst/>
          </a:prstGeom>
          <a:solidFill>
            <a:schemeClr val="accent6">
              <a:lumMod val="20000"/>
              <a:lumOff val="80000"/>
            </a:schemeClr>
          </a:solidFill>
        </p:spPr>
      </p:pic>
      <p:sp>
        <p:nvSpPr>
          <p:cNvPr id="5" name="Ovale Legende 4">
            <a:extLst>
              <a:ext uri="{FF2B5EF4-FFF2-40B4-BE49-F238E27FC236}">
                <a16:creationId xmlns:a16="http://schemas.microsoft.com/office/drawing/2014/main" id="{397DD8BC-B615-54FE-78AB-ED4272C14E75}"/>
              </a:ext>
            </a:extLst>
          </p:cNvPr>
          <p:cNvSpPr/>
          <p:nvPr/>
        </p:nvSpPr>
        <p:spPr>
          <a:xfrm>
            <a:off x="3441258" y="159460"/>
            <a:ext cx="6666569" cy="3485783"/>
          </a:xfrm>
          <a:prstGeom prst="wedgeEllipse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„Ich </a:t>
            </a:r>
            <a:r>
              <a:rPr lang="en-GB" sz="2800" dirty="0" err="1">
                <a:solidFill>
                  <a:schemeClr val="tx1"/>
                </a:solidFill>
              </a:rPr>
              <a:t>hätte</a:t>
            </a:r>
            <a:r>
              <a:rPr lang="en-GB" sz="2800" dirty="0">
                <a:solidFill>
                  <a:schemeClr val="tx1"/>
                </a:solidFill>
              </a:rPr>
              <a:t> </a:t>
            </a:r>
            <a:r>
              <a:rPr lang="en-GB" sz="2800" dirty="0" err="1">
                <a:solidFill>
                  <a:schemeClr val="tx1"/>
                </a:solidFill>
              </a:rPr>
              <a:t>mehr</a:t>
            </a:r>
            <a:r>
              <a:rPr lang="en-GB" sz="2800" dirty="0">
                <a:solidFill>
                  <a:schemeClr val="tx1"/>
                </a:solidFill>
              </a:rPr>
              <a:t> </a:t>
            </a:r>
            <a:r>
              <a:rPr lang="en-GB" sz="2800" dirty="0" err="1">
                <a:solidFill>
                  <a:schemeClr val="tx1"/>
                </a:solidFill>
              </a:rPr>
              <a:t>Champagner</a:t>
            </a:r>
            <a:r>
              <a:rPr lang="en-GB" sz="2800" dirty="0">
                <a:solidFill>
                  <a:schemeClr val="tx1"/>
                </a:solidFill>
              </a:rPr>
              <a:t> </a:t>
            </a:r>
            <a:r>
              <a:rPr lang="en-GB" sz="2800" dirty="0" err="1">
                <a:solidFill>
                  <a:schemeClr val="tx1"/>
                </a:solidFill>
              </a:rPr>
              <a:t>trinken</a:t>
            </a:r>
            <a:r>
              <a:rPr lang="en-GB" sz="2800" dirty="0">
                <a:solidFill>
                  <a:schemeClr val="tx1"/>
                </a:solidFill>
              </a:rPr>
              <a:t> </a:t>
            </a:r>
            <a:r>
              <a:rPr lang="en-GB" sz="2800" dirty="0" err="1">
                <a:solidFill>
                  <a:schemeClr val="tx1"/>
                </a:solidFill>
              </a:rPr>
              <a:t>sollen</a:t>
            </a:r>
            <a:r>
              <a:rPr lang="en-GB" sz="2800" dirty="0">
                <a:solidFill>
                  <a:schemeClr val="tx1"/>
                </a:solidFill>
              </a:rPr>
              <a:t>.“</a:t>
            </a:r>
          </a:p>
        </p:txBody>
      </p:sp>
      <p:sp>
        <p:nvSpPr>
          <p:cNvPr id="2" name="Textfeld 1">
            <a:extLst>
              <a:ext uri="{FF2B5EF4-FFF2-40B4-BE49-F238E27FC236}">
                <a16:creationId xmlns:a16="http://schemas.microsoft.com/office/drawing/2014/main" id="{B686B27E-AABC-29FD-5162-63DDF9DD6895}"/>
              </a:ext>
            </a:extLst>
          </p:cNvPr>
          <p:cNvSpPr txBox="1"/>
          <p:nvPr/>
        </p:nvSpPr>
        <p:spPr>
          <a:xfrm>
            <a:off x="4954662" y="6452319"/>
            <a:ext cx="5561138" cy="246221"/>
          </a:xfrm>
          <a:prstGeom prst="rect">
            <a:avLst/>
          </a:prstGeom>
          <a:noFill/>
        </p:spPr>
        <p:txBody>
          <a:bodyPr wrap="none" rtlCol="0">
            <a:spAutoFit/>
          </a:bodyPr>
          <a:lstStyle/>
          <a:p>
            <a:r>
              <a:rPr lang="de-DE" sz="1000" dirty="0"/>
              <a:t>John Maynard Keynes National </a:t>
            </a:r>
            <a:r>
              <a:rPr lang="de-DE" sz="1000" dirty="0" err="1"/>
              <a:t>self-sufficiency</a:t>
            </a:r>
            <a:r>
              <a:rPr lang="de-DE" sz="1000" dirty="0"/>
              <a:t> (1933) </a:t>
            </a:r>
            <a:r>
              <a:rPr lang="de-DE" sz="1000" dirty="0" err="1"/>
              <a:t>Section</a:t>
            </a:r>
            <a:r>
              <a:rPr lang="de-DE" sz="1000" dirty="0"/>
              <a:t> 3, </a:t>
            </a:r>
            <a:r>
              <a:rPr lang="de-DE" sz="1000" dirty="0" err="1"/>
              <a:t>Collected</a:t>
            </a:r>
            <a:r>
              <a:rPr lang="de-DE" sz="1000" dirty="0"/>
              <a:t> </a:t>
            </a:r>
            <a:r>
              <a:rPr lang="de-DE" sz="1000" dirty="0" err="1"/>
              <a:t>Writings</a:t>
            </a:r>
            <a:r>
              <a:rPr lang="de-DE" sz="1000" dirty="0"/>
              <a:t> Vol. 11 (1982).</a:t>
            </a:r>
            <a:endParaRPr lang="en-GB" sz="1000" dirty="0"/>
          </a:p>
        </p:txBody>
      </p:sp>
    </p:spTree>
    <p:extLst>
      <p:ext uri="{BB962C8B-B14F-4D97-AF65-F5344CB8AC3E}">
        <p14:creationId xmlns:p14="http://schemas.microsoft.com/office/powerpoint/2010/main" val="351853895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7262e59-1b56-4f5a-a412-6f07181f48ee}" enabled="0" method="" siteId="{a7262e59-1b56-4f5a-a412-6f07181f48ee}" removed="1"/>
</clbl:labelList>
</file>

<file path=docProps/app.xml><?xml version="1.0" encoding="utf-8"?>
<Properties xmlns="http://schemas.openxmlformats.org/officeDocument/2006/extended-properties" xmlns:vt="http://schemas.openxmlformats.org/officeDocument/2006/docPropsVTypes">
  <TotalTime>0</TotalTime>
  <Words>369</Words>
  <Application>Microsoft Macintosh PowerPoint</Application>
  <PresentationFormat>Breitbild</PresentationFormat>
  <Paragraphs>19</Paragraphs>
  <Slides>8</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8</vt:i4>
      </vt:variant>
    </vt:vector>
  </HeadingPairs>
  <TitlesOfParts>
    <vt:vector size="12" baseType="lpstr">
      <vt:lpstr>Aptos</vt:lpstr>
      <vt:lpstr>Aptos Display</vt:lpstr>
      <vt:lpstr>Arial</vt:lpstr>
      <vt:lpstr>Office</vt:lpstr>
      <vt:lpstr>Keynes in 7 Zitaten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Schui, Florian</dc:creator>
  <cp:lastModifiedBy>Schui, Florian</cp:lastModifiedBy>
  <cp:revision>1</cp:revision>
  <dcterms:created xsi:type="dcterms:W3CDTF">2026-09-09T12:08:37Z</dcterms:created>
  <dcterms:modified xsi:type="dcterms:W3CDTF">2026-09-13T17:13:51Z</dcterms:modified>
</cp:coreProperties>
</file>