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3" r:id="rId2"/>
    <p:sldId id="801" r:id="rId3"/>
    <p:sldId id="795" r:id="rId4"/>
    <p:sldId id="800" r:id="rId5"/>
    <p:sldId id="80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294528-D2F3-B41C-2A70-002913FA7388}" name="Keller, Felix" initials="KF" userId="S::felix.keller@unisg.ch::8a46a020-2fc2-427f-912f-3e0c4e9be9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F0F43C-1921-FEF5-C400-EBDEC2DBB7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5E4405-6763-4D17-5451-251D9C5575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8975A-82A8-4D97-870D-C9DDA1931DA8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BB701-E88C-99B6-5116-0F08EFA82D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90B19-7F1B-FFA9-67A6-22FD9B8FC2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30EDE-D349-40CD-9A67-8326D6E9A22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659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2B491-7071-4957-8CDA-4CD412BFA9A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8FC95-1742-44DD-ACD1-7683E9D90D7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971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BD23-8142-440C-8695-C763FF030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2116B-EE00-4841-E379-A67BD9CA7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0A83A-AB6A-BC7A-6DAB-12E13DC8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BE71-372F-4CEB-ACE9-1A6A4C4AA4B9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188C2-2048-2D36-5BFB-1F786F8A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0020-43F9-1154-4178-F3F51C9EC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3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BB6C-0C3D-A38E-414D-C8589CAF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66169-6F7B-B391-4754-D884B9A90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E1CD6-ED87-D08E-A34C-AD83F051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2FDA1-0276-4046-AF8D-A44A12A79009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EE050-D02C-5552-9482-1478D6EC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C37D4-C94B-DACA-DE00-E9BE0B43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2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CB05-0E3D-2B7A-004D-1A029D2B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5426E-CB40-0255-E13A-64BE85B1E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17A23-5D3F-71B1-D6B6-CBA2DD4A3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24D47-9E97-4AF7-9B2D-D20C4A046DCF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7FF15-E53B-F4E4-D5F4-565AECE76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DD3B1-0500-F426-C3CC-D4D5CA640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0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9170-56A2-6DC5-89CF-121EC411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DC29B-0DD5-27D2-B030-D5C9D896B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6A91F-C17B-3289-563B-65AAC8210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BBCB3-401D-C986-2603-B2A618B76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496C-8D0E-4E48-B28D-A44F173A48B1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B688B-54A1-BF7B-BA54-285FEC0C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D27F5-9E5B-A797-440D-616B1768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5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087FA-9139-3AEB-3C0B-114E834F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A72E7-E3AA-B9DD-51E4-953A9E45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02F07-8124-AB57-8374-796BFBCF4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CE9BD2-750F-97A8-BDD2-0C5A26B29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7CD5F-5D70-6ECC-592C-BF7505C39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D29C26-F0E7-6FFB-A9A8-E44D36E96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4FB9-D232-4EBE-9CF1-1C683C4DEE48}" type="datetime1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123F18-A68E-0FFE-8D3A-C545950F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CE2899-A12B-CB1C-F0A7-D09364F6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5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CC1D-3FD4-A51B-A400-DE9457546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A7866-8A37-4BBC-263C-11652EDA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6740-36A2-430B-A76A-497892C8C982}" type="datetime1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6FB12-154F-EC3A-67D9-4110E7014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51FDA-7F71-CAC8-00E5-6D8A093A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4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40A47-C2F2-2FC8-8E62-A79A1C93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F821-45F4-4C3F-98C2-52670242D5FB}" type="datetime1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40E657-393F-3C8C-17D2-2C7C6E81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9E32D-AF9C-AB27-7C5C-35317D3C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9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ED9A-B1D4-E14D-8782-48AC3A7F0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02B2A-0935-DA45-B7A6-A8419773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CC94F-F715-DAFF-0B5F-7D921C545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4D1C5-31AE-7727-548D-C76D8A1CE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82E0-63AF-4AD4-9893-4CA8EDE70E8C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D051E-A422-2E74-CA40-4A481D17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6DFAD-997B-29B2-CE9D-2B327DB9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4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6655-3DC0-7603-C5D1-73EBDED81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B130AF-5B69-FD5E-564F-4497F2DE0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42337-2128-EF72-3538-8F2D43433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905D4-636C-5005-28BC-EA33E6BC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A626-83A2-463F-A299-8C67885B117B}" type="datetime1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F323D-3D1E-D972-9035-821902F7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1CCBE3-A7A7-4F2D-785E-09E9B1A5E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6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41831-DECC-F478-9A0F-2889C8FD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1C8A7-28A0-47FE-6801-836D4EB0E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5E927-E6AA-D7CF-C396-7D0C9F656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68D-B682-4AA7-9692-68B24333D36B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80782-622C-105D-8FBA-CE07E79F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563BF-65B6-5ACC-05BE-EC99AC9F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8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CA392-AE85-23A6-7446-9F6D35D9C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B8F25-3BCA-6C23-40EC-438B38337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D53C5-8D5D-1694-2CE5-2A54D5732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4E04-9CCD-4390-9AC2-5815FD72CA6E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AA1E-FC39-D3C2-4022-E7799BC48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1DDAC-1FDD-6B18-96CF-BDBD594AB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18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6" descr="Hauptgebäude Aussen 25_150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35" b="18440"/>
          <a:stretch/>
        </p:blipFill>
        <p:spPr>
          <a:xfrm>
            <a:off x="211350" y="1299600"/>
            <a:ext cx="11772000" cy="3643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373216"/>
            <a:ext cx="8914136" cy="360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620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de-CH" alt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71464" y="5790816"/>
            <a:ext cx="7992536" cy="6156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762000" rtl="0" eaLnBrk="1" fontAlgn="base" hangingPunct="1">
              <a:spcBef>
                <a:spcPct val="0"/>
              </a:spcBef>
              <a:spcAft>
                <a:spcPct val="0"/>
              </a:spcAft>
              <a:buSzPct val="100000"/>
              <a:buNone/>
              <a:defRPr lang="de-CH" altLang="de-DE" sz="18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12" name="Rechteck 11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188640"/>
            <a:ext cx="3816424" cy="1008112"/>
          </a:xfrm>
          <a:prstGeom prst="rect">
            <a:avLst/>
          </a:prstGeom>
        </p:spPr>
      </p:pic>
      <p:pic>
        <p:nvPicPr>
          <p:cNvPr id="13" name="Picture 3" descr="C:\Users\SBRAEN~1\AppData\Local\Temp\7zEFDEE.tmp\USG_Icon_E_RGB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997" y="6098400"/>
            <a:ext cx="1958667" cy="4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1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D3DD31-2FA1-413A-3BCD-F34F84917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3B3C6-6E18-7189-7D51-FB8DBDFA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0F86B-28F5-244E-85D8-A57042873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445CC-C6B3-4976-BF7E-E4B1B94DA527}" type="datetime1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EB865-6E4A-CB91-50A0-00942E06C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Patrik Aspers University of St. Gallen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4F6E6-9CFF-8ADB-F984-6856BB0AD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F48B2-3F93-4DCC-9B3A-192CCD81720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7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55138" y="5928890"/>
            <a:ext cx="8914136" cy="360000"/>
          </a:xfrm>
        </p:spPr>
        <p:txBody>
          <a:bodyPr/>
          <a:lstStyle/>
          <a:p>
            <a:r>
              <a:rPr lang="de-CH" dirty="0"/>
              <a:t>Professor Patrik Aspers  -  Universität St.Gallen (HSG)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55138" y="5127580"/>
            <a:ext cx="7992536" cy="615600"/>
          </a:xfrm>
        </p:spPr>
        <p:txBody>
          <a:bodyPr/>
          <a:lstStyle/>
          <a:p>
            <a:pPr algn="l"/>
            <a:r>
              <a:rPr lang="en-US" sz="1800" b="1" i="0" u="none" strike="noStrike" baseline="0" dirty="0">
                <a:latin typeface="SegoeUI-Bold"/>
              </a:rPr>
              <a:t>The Organization of Marketplaces – </a:t>
            </a:r>
          </a:p>
          <a:p>
            <a:pPr algn="l"/>
            <a:r>
              <a:rPr lang="en-US" sz="1800" b="1" i="0" u="none" strike="noStrike" baseline="0" dirty="0">
                <a:latin typeface="SegoeUI-Bold"/>
              </a:rPr>
              <a:t>An Integrative Review and Research Agenda</a:t>
            </a:r>
            <a:endParaRPr lang="en-US" altLang="de-DE" b="1" dirty="0"/>
          </a:p>
        </p:txBody>
      </p:sp>
    </p:spTree>
    <p:extLst>
      <p:ext uri="{BB962C8B-B14F-4D97-AF65-F5344CB8AC3E}">
        <p14:creationId xmlns:p14="http://schemas.microsoft.com/office/powerpoint/2010/main" val="114407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Purpose of the </a:t>
            </a:r>
            <a:r>
              <a:rPr lang="de-CH" dirty="0" err="1"/>
              <a:t>talk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To offer clarity of </a:t>
            </a:r>
            <a:r>
              <a:rPr lang="en-US" b="1" dirty="0"/>
              <a:t>marketplace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SNF-Project 2022-2026. Aspers and Dewey, Nyfeler, Perrig und Pignolo</a:t>
            </a:r>
          </a:p>
          <a:p>
            <a:pPr marL="0" indent="0">
              <a:buNone/>
            </a:pPr>
            <a:r>
              <a:rPr lang="en-US" dirty="0"/>
              <a:t>Based on a thorough literature review, integrative (organization) of current studies (covering “all” marketplaces in several disciplines).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Aims at: </a:t>
            </a:r>
          </a:p>
          <a:p>
            <a:pPr>
              <a:buFontTx/>
              <a:buChar char="-"/>
            </a:pPr>
            <a:r>
              <a:rPr lang="en-US" dirty="0"/>
              <a:t>Analysis</a:t>
            </a:r>
          </a:p>
          <a:p>
            <a:pPr>
              <a:buFontTx/>
              <a:buChar char="-"/>
            </a:pPr>
            <a:r>
              <a:rPr lang="en-US" dirty="0"/>
              <a:t>Understanding</a:t>
            </a:r>
          </a:p>
          <a:p>
            <a:pPr>
              <a:buFontTx/>
              <a:buChar char="-"/>
            </a:pPr>
            <a:r>
              <a:rPr lang="en-US" dirty="0"/>
              <a:t>The possibility of intervention and change (business or governance)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F5481D-800C-4F34-B3D6-C18BC0A4FD2D}" type="slidenum">
              <a:rPr lang="de-CH" smtClean="0"/>
              <a:pPr/>
              <a:t>2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437B5-BC16-D31E-95E3-FC4348312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</p:spTree>
    <p:extLst>
      <p:ext uri="{BB962C8B-B14F-4D97-AF65-F5344CB8AC3E}">
        <p14:creationId xmlns:p14="http://schemas.microsoft.com/office/powerpoint/2010/main" val="1077505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Trade is an important human activity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talk is about one form which has existed for thousand of years and which is resurrected in the digital economy: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The marketplace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F5481D-800C-4F34-B3D6-C18BC0A4FD2D}" type="slidenum">
              <a:rPr lang="de-CH" smtClean="0"/>
              <a:pPr/>
              <a:t>3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85D52-AD96-1404-481C-F8F5DA0C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Patrik Aspers University of St. Gallen</a:t>
            </a:r>
          </a:p>
        </p:txBody>
      </p:sp>
    </p:spTree>
    <p:extLst>
      <p:ext uri="{BB962C8B-B14F-4D97-AF65-F5344CB8AC3E}">
        <p14:creationId xmlns:p14="http://schemas.microsoft.com/office/powerpoint/2010/main" val="2648454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Motivation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growing digital economy has been addressed using many different terms, for example:</a:t>
            </a:r>
          </a:p>
          <a:p>
            <a:r>
              <a:rPr lang="en-US" dirty="0"/>
              <a:t>Ecosystem</a:t>
            </a:r>
          </a:p>
          <a:p>
            <a:r>
              <a:rPr lang="en-US" dirty="0"/>
              <a:t>Platform economy</a:t>
            </a:r>
          </a:p>
          <a:p>
            <a:r>
              <a:rPr lang="en-US" dirty="0"/>
              <a:t>Digital Trade</a:t>
            </a:r>
          </a:p>
          <a:p>
            <a:r>
              <a:rPr lang="en-US" dirty="0"/>
              <a:t>Gig economy</a:t>
            </a:r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pPr marL="0" indent="0">
              <a:buNone/>
            </a:pPr>
            <a:r>
              <a:rPr lang="en-US" dirty="0"/>
              <a:t>Relevant words used by people in the business and by researchers in academia, but they lack precision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F5481D-800C-4F34-B3D6-C18BC0A4FD2D}" type="slidenum">
              <a:rPr lang="de-CH" smtClean="0"/>
              <a:pPr/>
              <a:t>4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7019F-9D28-0EA7-2A3B-2628306C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</p:spTree>
    <p:extLst>
      <p:ext uri="{BB962C8B-B14F-4D97-AF65-F5344CB8AC3E}">
        <p14:creationId xmlns:p14="http://schemas.microsoft.com/office/powerpoint/2010/main" val="118054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contemporary relevance of marketplaces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History and adjacent phenomena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definition and the elements of marketplaces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Research issues to consider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Summary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FF5481D-800C-4F34-B3D6-C18BC0A4FD2D}" type="slidenum">
              <a:rPr lang="de-CH" smtClean="0"/>
              <a:pPr/>
              <a:t>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061D9-95CF-8678-0FC4-5CD44D3D0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 Aspers University of St. Gallen</a:t>
            </a:r>
          </a:p>
        </p:txBody>
      </p:sp>
    </p:spTree>
    <p:extLst>
      <p:ext uri="{BB962C8B-B14F-4D97-AF65-F5344CB8AC3E}">
        <p14:creationId xmlns:p14="http://schemas.microsoft.com/office/powerpoint/2010/main" val="1210902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Breitbild</PresentationFormat>
  <Paragraphs>41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SegoeUI-Bold</vt:lpstr>
      <vt:lpstr>Wingdings</vt:lpstr>
      <vt:lpstr>Office Theme</vt:lpstr>
      <vt:lpstr>Professor Patrik Aspers  -  Universität St.Gallen (HSG) </vt:lpstr>
      <vt:lpstr>Purpose of the talk</vt:lpstr>
      <vt:lpstr>Trade</vt:lpstr>
      <vt:lpstr>Motivation 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Aspers, Patrik</dc:creator>
  <cp:lastModifiedBy>ReichWeber, Nicole</cp:lastModifiedBy>
  <cp:revision>9</cp:revision>
  <dcterms:created xsi:type="dcterms:W3CDTF">2024-09-22T13:20:33Z</dcterms:created>
  <dcterms:modified xsi:type="dcterms:W3CDTF">2024-11-04T12:55:46Z</dcterms:modified>
</cp:coreProperties>
</file>