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Lst>
  <p:sldSz cy="5143500" cx="9144000"/>
  <p:notesSz cx="6858000" cy="9144000"/>
  <p:embeddedFontLst>
    <p:embeddedFont>
      <p:font typeface="Gill Sans"/>
      <p:regular r:id="rId12"/>
      <p:bold r:id="rId1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43">
          <p15:clr>
            <a:srgbClr val="A4A3A4"/>
          </p15:clr>
        </p15:guide>
        <p15:guide id="2" pos="2880">
          <p15:clr>
            <a:srgbClr val="A4A3A4"/>
          </p15:clr>
        </p15:guide>
        <p15:guide id="3" orient="horz" pos="2332">
          <p15:clr>
            <a:srgbClr val="747775"/>
          </p15:clr>
        </p15:guide>
        <p15:guide id="4" orient="horz" pos="2125">
          <p15:clr>
            <a:srgbClr val="747775"/>
          </p15:clr>
        </p15:guide>
      </p15:sldGuideLst>
    </p:ext>
    <p:ext uri="GoogleSlidesCustomDataVersion2">
      <go:slidesCustomData xmlns:go="http://customooxmlschemas.google.com/" r:id="rId14" roundtripDataSignature="AMtx7mjTR9Tjgl64VpHx35iYWJwm5fUoN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43" orient="horz"/>
        <p:guide pos="2880"/>
        <p:guide pos="2332" orient="horz"/>
        <p:guide pos="2125" orient="horz"/>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font" Target="fonts/GillSans-bold.fntdata"/><Relationship Id="rId12" Type="http://schemas.openxmlformats.org/officeDocument/2006/relationships/font" Target="fonts/GillSans-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2a7c42ddc24_0_7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330200" lvl="0" marL="457200" rtl="0" algn="l">
              <a:lnSpc>
                <a:spcPct val="100000"/>
              </a:lnSpc>
              <a:spcBef>
                <a:spcPts val="0"/>
              </a:spcBef>
              <a:spcAft>
                <a:spcPts val="0"/>
              </a:spcAft>
              <a:buSzPts val="1600"/>
              <a:buChar char="-"/>
            </a:pPr>
            <a:r>
              <a:rPr lang="en-US" sz="1600"/>
              <a:t>Thank you very much for joining the interactive focus group</a:t>
            </a:r>
            <a:endParaRPr sz="1600"/>
          </a:p>
          <a:p>
            <a:pPr indent="-330200" lvl="0" marL="457200" rtl="0" algn="l">
              <a:lnSpc>
                <a:spcPct val="100000"/>
              </a:lnSpc>
              <a:spcBef>
                <a:spcPts val="0"/>
              </a:spcBef>
              <a:spcAft>
                <a:spcPts val="0"/>
              </a:spcAft>
              <a:buSzPts val="1600"/>
              <a:buChar char="-"/>
            </a:pPr>
            <a:r>
              <a:rPr lang="en-US" sz="1600"/>
              <a:t>As promised, I'll be sharing the findings of my research with you. To keep it interactive (not a lecture), we very much welcome your feedback on the results and any ideas for future research - future research that keeps answering how firms can effectively and efficiently choose the marketing communication mix. </a:t>
            </a:r>
            <a:endParaRPr sz="1600"/>
          </a:p>
          <a:p>
            <a:pPr indent="-330200" lvl="0" marL="457200" rtl="0" algn="l">
              <a:lnSpc>
                <a:spcPct val="100000"/>
              </a:lnSpc>
              <a:spcBef>
                <a:spcPts val="0"/>
              </a:spcBef>
              <a:spcAft>
                <a:spcPts val="0"/>
              </a:spcAft>
              <a:buSzPts val="1600"/>
              <a:buChar char="-"/>
            </a:pPr>
            <a:r>
              <a:rPr lang="en-US" sz="1600"/>
              <a:t>Before we start… I would like to introduce Prof. Dr. Sven Reinecke  - my supervisor, who focuses his research - beside other research area - on controlling and marketing performance</a:t>
            </a:r>
            <a:endParaRPr sz="1600"/>
          </a:p>
        </p:txBody>
      </p:sp>
      <p:sp>
        <p:nvSpPr>
          <p:cNvPr id="137" name="Google Shape;137;g2a7c42ddc24_0_7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30b126a5d34_0_25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6" name="Google Shape;146;g30b126a5d34_0_25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600"/>
              <a:t>As a quick recap, the first research question was…</a:t>
            </a:r>
            <a:endParaRPr sz="1600"/>
          </a:p>
        </p:txBody>
      </p:sp>
      <p:sp>
        <p:nvSpPr>
          <p:cNvPr id="147" name="Google Shape;147;g30b126a5d34_0_25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30b126a5d34_0_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5" name="Google Shape;155;g30b126a5d34_0_1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330200" lvl="0" marL="457200" rtl="0" algn="l">
              <a:lnSpc>
                <a:spcPct val="100000"/>
              </a:lnSpc>
              <a:spcBef>
                <a:spcPts val="0"/>
              </a:spcBef>
              <a:spcAft>
                <a:spcPts val="0"/>
              </a:spcAft>
              <a:buSzPts val="1600"/>
              <a:buChar char="-"/>
            </a:pPr>
            <a:r>
              <a:rPr lang="en-US" sz="1600"/>
              <a:t>Based on the interviews, the marketing communication mix steering framework has been created. </a:t>
            </a:r>
            <a:endParaRPr sz="1600"/>
          </a:p>
          <a:p>
            <a:pPr indent="0" lvl="0" marL="0" rtl="0" algn="l">
              <a:lnSpc>
                <a:spcPct val="100000"/>
              </a:lnSpc>
              <a:spcBef>
                <a:spcPts val="0"/>
              </a:spcBef>
              <a:spcAft>
                <a:spcPts val="0"/>
              </a:spcAft>
              <a:buSzPts val="1400"/>
              <a:buNone/>
            </a:pPr>
            <a:r>
              <a:t/>
            </a:r>
            <a:endParaRPr sz="1600"/>
          </a:p>
          <a:p>
            <a:pPr indent="-330200" lvl="1" marL="914400" rtl="0" algn="l">
              <a:lnSpc>
                <a:spcPct val="100000"/>
              </a:lnSpc>
              <a:spcBef>
                <a:spcPts val="0"/>
              </a:spcBef>
              <a:spcAft>
                <a:spcPts val="0"/>
              </a:spcAft>
              <a:buSzPts val="1600"/>
              <a:buChar char="-"/>
            </a:pPr>
            <a:r>
              <a:rPr lang="en-US" sz="1600"/>
              <a:t>every company has a marketing communication mix that consists of paid, earned, owned media. So basically, the research focuses on the “promotional” P in the 4P marketing mix. It is important to mention that these channels are not autark - they are influenced by other channels as well (for example, TV ads can drive brand search on Google). </a:t>
            </a:r>
            <a:endParaRPr sz="1600"/>
          </a:p>
          <a:p>
            <a:pPr indent="-330200" lvl="1" marL="914400" rtl="0" algn="l">
              <a:lnSpc>
                <a:spcPct val="100000"/>
              </a:lnSpc>
              <a:spcBef>
                <a:spcPts val="0"/>
              </a:spcBef>
              <a:spcAft>
                <a:spcPts val="0"/>
              </a:spcAft>
              <a:buSzPts val="1600"/>
              <a:buChar char="-"/>
            </a:pPr>
            <a:r>
              <a:rPr lang="en-US" sz="1600"/>
              <a:t>The MCM success consists of MCM effectiveness which is defined individually by a firm and can for example be profitability goals (e.g. lead generation) or branding goals (e.g. increasing brand awareness) and MCM efficiency, “getting out the most for the investment”</a:t>
            </a:r>
            <a:endParaRPr sz="1600"/>
          </a:p>
          <a:p>
            <a:pPr indent="-330200" lvl="1" marL="914400" rtl="0" algn="l">
              <a:lnSpc>
                <a:spcPct val="100000"/>
              </a:lnSpc>
              <a:spcBef>
                <a:spcPts val="0"/>
              </a:spcBef>
              <a:spcAft>
                <a:spcPts val="0"/>
              </a:spcAft>
              <a:buSzPts val="1600"/>
              <a:buChar char="-"/>
            </a:pPr>
            <a:r>
              <a:rPr lang="en-US" sz="1600"/>
              <a:t>What we will see in the findings of the research is the MCM success depends on core components in measurement, reporting and decision-making process steps </a:t>
            </a:r>
            <a:r>
              <a:rPr lang="en-US" sz="1600" u="sng"/>
              <a:t>and </a:t>
            </a:r>
            <a:r>
              <a:rPr lang="en-US" sz="1600"/>
              <a:t>their output variables; data, insights and actions</a:t>
            </a:r>
            <a:endParaRPr sz="1600"/>
          </a:p>
          <a:p>
            <a:pPr indent="-330200" lvl="1" marL="914400" rtl="0" algn="l">
              <a:lnSpc>
                <a:spcPct val="100000"/>
              </a:lnSpc>
              <a:spcBef>
                <a:spcPts val="0"/>
              </a:spcBef>
              <a:spcAft>
                <a:spcPts val="0"/>
              </a:spcAft>
              <a:buSzPts val="1600"/>
              <a:buChar char="-"/>
            </a:pPr>
            <a:r>
              <a:rPr lang="en-US" sz="1600"/>
              <a:t>The core components build the </a:t>
            </a:r>
            <a:r>
              <a:rPr lang="en-US" sz="1600">
                <a:latin typeface="Gill Sans"/>
                <a:ea typeface="Gill Sans"/>
                <a:cs typeface="Gill Sans"/>
                <a:sym typeface="Gill Sans"/>
              </a:rPr>
              <a:t>marketing communication mix steering framework. </a:t>
            </a:r>
            <a:endParaRPr sz="1600"/>
          </a:p>
        </p:txBody>
      </p:sp>
      <p:sp>
        <p:nvSpPr>
          <p:cNvPr id="156" name="Google Shape;156;g30b126a5d34_0_1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30b126a5d34_0_3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7" name="Google Shape;167;g30b126a5d34_0_33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330200" lvl="0" marL="457200" rtl="0" algn="l">
              <a:lnSpc>
                <a:spcPct val="100000"/>
              </a:lnSpc>
              <a:spcBef>
                <a:spcPts val="0"/>
              </a:spcBef>
              <a:spcAft>
                <a:spcPts val="0"/>
              </a:spcAft>
              <a:buSzPts val="1600"/>
              <a:buChar char="-"/>
            </a:pPr>
            <a:r>
              <a:rPr lang="en-US" sz="1600"/>
              <a:t>What is also important to mention is that these components are interdependent, which you can also see in the quotes (that is why it is a cyclic process). To give you a quick overview how the process works:</a:t>
            </a:r>
            <a:endParaRPr sz="1600"/>
          </a:p>
          <a:p>
            <a:pPr indent="-330200" lvl="1" marL="914400" rtl="0" algn="l">
              <a:lnSpc>
                <a:spcPct val="100000"/>
              </a:lnSpc>
              <a:spcBef>
                <a:spcPts val="0"/>
              </a:spcBef>
              <a:spcAft>
                <a:spcPts val="0"/>
              </a:spcAft>
              <a:buSzPts val="1600"/>
              <a:buChar char="-"/>
            </a:pPr>
            <a:r>
              <a:rPr lang="en-US" sz="1600"/>
              <a:t>Measurement should lead to relevant data which is the basis for reporting which should lead to actionable insights which is the basis for decision-making which should lead to strategic steering of the marketing communication mix which is the basis for measuring its performance and the cycle starts again.</a:t>
            </a:r>
            <a:endParaRPr sz="1600"/>
          </a:p>
          <a:p>
            <a:pPr indent="0" lvl="0" marL="0" rtl="0" algn="l">
              <a:lnSpc>
                <a:spcPct val="100000"/>
              </a:lnSpc>
              <a:spcBef>
                <a:spcPts val="0"/>
              </a:spcBef>
              <a:spcAft>
                <a:spcPts val="0"/>
              </a:spcAft>
              <a:buSzPts val="1400"/>
              <a:buNone/>
            </a:pPr>
            <a:r>
              <a:t/>
            </a:r>
            <a:endParaRPr sz="1600"/>
          </a:p>
          <a:p>
            <a:pPr indent="-330200" lvl="0" marL="457200" rtl="0" algn="l">
              <a:lnSpc>
                <a:spcPct val="100000"/>
              </a:lnSpc>
              <a:spcBef>
                <a:spcPts val="0"/>
              </a:spcBef>
              <a:spcAft>
                <a:spcPts val="0"/>
              </a:spcAft>
              <a:buSzPts val="1600"/>
              <a:buChar char="-"/>
            </a:pPr>
            <a:r>
              <a:rPr lang="en-US" sz="1600"/>
              <a:t>In the next slides, I am going to present the 20 core components to select an effective and efficient marketing communication mix.</a:t>
            </a:r>
            <a:endParaRPr sz="1600"/>
          </a:p>
          <a:p>
            <a:pPr indent="0" lvl="0" marL="0" rtl="0" algn="l">
              <a:lnSpc>
                <a:spcPct val="100000"/>
              </a:lnSpc>
              <a:spcBef>
                <a:spcPts val="0"/>
              </a:spcBef>
              <a:spcAft>
                <a:spcPts val="0"/>
              </a:spcAft>
              <a:buSzPts val="1400"/>
              <a:buNone/>
            </a:pPr>
            <a:r>
              <a:t/>
            </a:r>
            <a:endParaRPr sz="1600"/>
          </a:p>
        </p:txBody>
      </p:sp>
      <p:sp>
        <p:nvSpPr>
          <p:cNvPr id="168" name="Google Shape;168;g30b126a5d34_0_33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30b126a5d34_0_26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6" name="Google Shape;186;g30b126a5d34_0_26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600"/>
              <a:t>Now to the second research question. As you can see in an example quote below, measurement methods are the “heart” of the measurement process step </a:t>
            </a:r>
            <a:endParaRPr sz="1600"/>
          </a:p>
          <a:p>
            <a:pPr indent="0" lvl="0" marL="0" rtl="0" algn="l">
              <a:lnSpc>
                <a:spcPct val="100000"/>
              </a:lnSpc>
              <a:spcBef>
                <a:spcPts val="0"/>
              </a:spcBef>
              <a:spcAft>
                <a:spcPts val="0"/>
              </a:spcAft>
              <a:buSzPts val="1400"/>
              <a:buNone/>
            </a:pPr>
            <a:r>
              <a:rPr lang="en-US" sz="1600"/>
              <a:t>and because many interview partners mentioned the importance of measurement methods to make an successful MCM steering, I focused a second interview questions on </a:t>
            </a:r>
            <a:r>
              <a:rPr lang="en-US" sz="1600" u="sng">
                <a:latin typeface="Gill Sans"/>
                <a:ea typeface="Gill Sans"/>
                <a:cs typeface="Gill Sans"/>
                <a:sym typeface="Gill Sans"/>
              </a:rPr>
              <a:t>…</a:t>
            </a:r>
            <a:endParaRPr sz="1600" u="sng"/>
          </a:p>
        </p:txBody>
      </p:sp>
      <p:sp>
        <p:nvSpPr>
          <p:cNvPr id="187" name="Google Shape;187;g30b126a5d34_0_26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2fc5ff06038_0_6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7" name="Google Shape;197;g2fc5ff06038_0_6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330200" lvl="0" marL="457200" rtl="0" algn="l">
              <a:lnSpc>
                <a:spcPct val="100000"/>
              </a:lnSpc>
              <a:spcBef>
                <a:spcPts val="0"/>
              </a:spcBef>
              <a:spcAft>
                <a:spcPts val="0"/>
              </a:spcAft>
              <a:buSzPts val="1600"/>
              <a:buChar char="-"/>
            </a:pPr>
            <a:r>
              <a:rPr lang="en-US" sz="1600"/>
              <a:t>To answer the research question, based on the interviews, a measurement method framework  was created. It indicates how companies can leverage suitable measurement methods for their business context. The foundation of the measurement method framework are four primarily mentioned measurement methods; attribution, MMM, experiments and user research (this also expands the Google measurement playbook). </a:t>
            </a:r>
            <a:endParaRPr sz="1600"/>
          </a:p>
          <a:p>
            <a:pPr indent="0" lvl="0" marL="457200" rtl="0" algn="l">
              <a:lnSpc>
                <a:spcPct val="100000"/>
              </a:lnSpc>
              <a:spcBef>
                <a:spcPts val="0"/>
              </a:spcBef>
              <a:spcAft>
                <a:spcPts val="0"/>
              </a:spcAft>
              <a:buSzPts val="1400"/>
              <a:buNone/>
            </a:pPr>
            <a:r>
              <a:t/>
            </a:r>
            <a:endParaRPr sz="1600"/>
          </a:p>
          <a:p>
            <a:pPr indent="-330200" lvl="0" marL="457200" rtl="0" algn="l">
              <a:lnSpc>
                <a:spcPct val="100000"/>
              </a:lnSpc>
              <a:spcBef>
                <a:spcPts val="0"/>
              </a:spcBef>
              <a:spcAft>
                <a:spcPts val="0"/>
              </a:spcAft>
              <a:buSzPts val="1600"/>
              <a:buChar char="-"/>
            </a:pPr>
            <a:r>
              <a:rPr lang="en-US" sz="1600"/>
              <a:t>The interview findings suggest that not every measurement method is relevant for every firm, therefore, marketing managers must think about steering criteria. They first have to think which measurement method(s) they need. For example;</a:t>
            </a:r>
            <a:endParaRPr sz="1600"/>
          </a:p>
          <a:p>
            <a:pPr indent="-330200" lvl="1" marL="914400" rtl="0" algn="l">
              <a:lnSpc>
                <a:spcPct val="100000"/>
              </a:lnSpc>
              <a:spcBef>
                <a:spcPts val="0"/>
              </a:spcBef>
              <a:spcAft>
                <a:spcPts val="0"/>
              </a:spcAft>
              <a:buSzPts val="1600"/>
              <a:buChar char="-"/>
            </a:pPr>
            <a:r>
              <a:rPr lang="en-US" sz="1600"/>
              <a:t>MMM is relevant after a certain yearly media budget (many said after approx. one million, others said a higher amount)</a:t>
            </a:r>
            <a:endParaRPr sz="1600"/>
          </a:p>
          <a:p>
            <a:pPr indent="-330200" lvl="1" marL="914400" rtl="0" algn="l">
              <a:lnSpc>
                <a:spcPct val="100000"/>
              </a:lnSpc>
              <a:spcBef>
                <a:spcPts val="0"/>
              </a:spcBef>
              <a:spcAft>
                <a:spcPts val="0"/>
              </a:spcAft>
              <a:buSzPts val="1600"/>
              <a:buChar char="-"/>
            </a:pPr>
            <a:r>
              <a:rPr lang="en-US" sz="1600"/>
              <a:t>Similar to experimentation, such as when conducting geolift experiments, it is only advantageous if the ability to split regions into comparable groups is possible to ensure a valid and reliable analysis</a:t>
            </a:r>
            <a:endParaRPr sz="1600"/>
          </a:p>
          <a:p>
            <a:pPr indent="-330200" lvl="1" marL="914400" rtl="0" algn="l">
              <a:lnSpc>
                <a:spcPct val="100000"/>
              </a:lnSpc>
              <a:spcBef>
                <a:spcPts val="0"/>
              </a:spcBef>
              <a:spcAft>
                <a:spcPts val="0"/>
              </a:spcAft>
              <a:buSzPts val="1600"/>
              <a:buChar char="-"/>
            </a:pPr>
            <a:r>
              <a:rPr lang="en-US" sz="1600"/>
              <a:t>Or attribution that requires access to first party data to be as accurate as possible</a:t>
            </a:r>
            <a:endParaRPr sz="1600"/>
          </a:p>
          <a:p>
            <a:pPr indent="-330200" lvl="1" marL="914400" rtl="0" algn="l">
              <a:lnSpc>
                <a:spcPct val="100000"/>
              </a:lnSpc>
              <a:spcBef>
                <a:spcPts val="0"/>
              </a:spcBef>
              <a:spcAft>
                <a:spcPts val="0"/>
              </a:spcAft>
              <a:buSzPts val="1600"/>
              <a:buChar char="-"/>
            </a:pPr>
            <a:r>
              <a:rPr lang="en-US" sz="1600"/>
              <a:t>But if you have a complex tool/channel mix with online and offline media with a large budget and branding and performance goals, you probably need more than attribution. </a:t>
            </a:r>
            <a:endParaRPr sz="1600"/>
          </a:p>
          <a:p>
            <a:pPr indent="0" lvl="0" marL="0" rtl="0" algn="l">
              <a:lnSpc>
                <a:spcPct val="100000"/>
              </a:lnSpc>
              <a:spcBef>
                <a:spcPts val="0"/>
              </a:spcBef>
              <a:spcAft>
                <a:spcPts val="0"/>
              </a:spcAft>
              <a:buSzPts val="1400"/>
              <a:buNone/>
            </a:pPr>
            <a:r>
              <a:t/>
            </a:r>
            <a:endParaRPr sz="1600"/>
          </a:p>
          <a:p>
            <a:pPr indent="-330200" lvl="0" marL="457200" rtl="0" algn="l">
              <a:lnSpc>
                <a:spcPct val="100000"/>
              </a:lnSpc>
              <a:spcBef>
                <a:spcPts val="0"/>
              </a:spcBef>
              <a:spcAft>
                <a:spcPts val="0"/>
              </a:spcAft>
              <a:buSzPts val="1600"/>
              <a:buChar char="-"/>
            </a:pPr>
            <a:r>
              <a:rPr lang="en-US" sz="1600"/>
              <a:t>Also, many pitfalls have been mentioned in the interviews for all measurement methods (even with teams with lots of experience). A common one was methodological errors. Some that were mentioned included:</a:t>
            </a:r>
            <a:endParaRPr sz="1600"/>
          </a:p>
          <a:p>
            <a:pPr indent="-330200" lvl="1" marL="914400" rtl="0" algn="l">
              <a:lnSpc>
                <a:spcPct val="100000"/>
              </a:lnSpc>
              <a:spcBef>
                <a:spcPts val="0"/>
              </a:spcBef>
              <a:spcAft>
                <a:spcPts val="0"/>
              </a:spcAft>
              <a:buSzPts val="1600"/>
              <a:buChar char="-"/>
            </a:pPr>
            <a:r>
              <a:rPr lang="en-US" sz="1600"/>
              <a:t>steering bias in user surveys</a:t>
            </a:r>
            <a:endParaRPr sz="1600"/>
          </a:p>
          <a:p>
            <a:pPr indent="-330200" lvl="1" marL="914400" rtl="0" algn="l">
              <a:lnSpc>
                <a:spcPct val="100000"/>
              </a:lnSpc>
              <a:spcBef>
                <a:spcPts val="0"/>
              </a:spcBef>
              <a:spcAft>
                <a:spcPts val="0"/>
              </a:spcAft>
              <a:buSzPts val="1600"/>
              <a:buChar char="-"/>
            </a:pPr>
            <a:r>
              <a:rPr lang="en-US" sz="1600"/>
              <a:t>misinterpreting causation for correlation</a:t>
            </a:r>
            <a:endParaRPr sz="1600"/>
          </a:p>
          <a:p>
            <a:pPr indent="-330200" lvl="1" marL="914400" rtl="0" algn="l">
              <a:lnSpc>
                <a:spcPct val="100000"/>
              </a:lnSpc>
              <a:spcBef>
                <a:spcPts val="0"/>
              </a:spcBef>
              <a:spcAft>
                <a:spcPts val="0"/>
              </a:spcAft>
              <a:buSzPts val="1600"/>
              <a:buChar char="-"/>
            </a:pPr>
            <a:r>
              <a:rPr lang="en-US" sz="1600"/>
              <a:t>or errors in experimental design </a:t>
            </a:r>
            <a:endParaRPr sz="1600"/>
          </a:p>
          <a:p>
            <a:pPr indent="0" lvl="0" marL="0" rtl="0" algn="l">
              <a:lnSpc>
                <a:spcPct val="100000"/>
              </a:lnSpc>
              <a:spcBef>
                <a:spcPts val="0"/>
              </a:spcBef>
              <a:spcAft>
                <a:spcPts val="0"/>
              </a:spcAft>
              <a:buSzPts val="1400"/>
              <a:buNone/>
            </a:pPr>
            <a:r>
              <a:t/>
            </a:r>
            <a:endParaRPr sz="1600"/>
          </a:p>
          <a:p>
            <a:pPr indent="-330200" lvl="0" marL="457200" rtl="0" algn="l">
              <a:lnSpc>
                <a:spcPct val="100000"/>
              </a:lnSpc>
              <a:spcBef>
                <a:spcPts val="0"/>
              </a:spcBef>
              <a:spcAft>
                <a:spcPts val="0"/>
              </a:spcAft>
              <a:buSzPts val="1600"/>
              <a:buChar char="-"/>
            </a:pPr>
            <a:r>
              <a:rPr lang="en-US" sz="1600"/>
              <a:t>The quality criteria, extracted from a literature review analysis, can help assess the current setup. If done right, a firm effectively leverages the right measurement methods and has measurement expertise. </a:t>
            </a:r>
            <a:endParaRPr sz="1600"/>
          </a:p>
        </p:txBody>
      </p:sp>
      <p:sp>
        <p:nvSpPr>
          <p:cNvPr id="198" name="Google Shape;198;g2fc5ff06038_0_6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 Id="rId3" Type="http://schemas.openxmlformats.org/officeDocument/2006/relationships/image" Target="../media/image1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 Id="rId3"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 Id="rId3"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el Slide 2 1">
  <p:cSld name="Titel Slide 2_1">
    <p:bg>
      <p:bgPr>
        <a:solidFill>
          <a:schemeClr val="lt1"/>
        </a:solidFill>
      </p:bgPr>
    </p:bg>
    <p:spTree>
      <p:nvGrpSpPr>
        <p:cNvPr id="15" name="Shape 15"/>
        <p:cNvGrpSpPr/>
        <p:nvPr/>
      </p:nvGrpSpPr>
      <p:grpSpPr>
        <a:xfrm>
          <a:off x="0" y="0"/>
          <a:ext cx="0" cy="0"/>
          <a:chOff x="0" y="0"/>
          <a:chExt cx="0" cy="0"/>
        </a:xfrm>
      </p:grpSpPr>
      <p:sp>
        <p:nvSpPr>
          <p:cNvPr id="16" name="Google Shape;16;g2a7c42ddc24_0_206"/>
          <p:cNvSpPr txBox="1"/>
          <p:nvPr/>
        </p:nvSpPr>
        <p:spPr>
          <a:xfrm>
            <a:off x="828000" y="4613375"/>
            <a:ext cx="1997700" cy="1539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chemeClr val="dk1"/>
                </a:solidFill>
                <a:latin typeface="Gill Sans"/>
                <a:ea typeface="Gill Sans"/>
                <a:cs typeface="Gill Sans"/>
                <a:sym typeface="Gill Sans"/>
              </a:rPr>
              <a:t>From insight to impact.</a:t>
            </a:r>
            <a:endParaRPr b="0" i="0" sz="1400" u="none" cap="none" strike="noStrike">
              <a:solidFill>
                <a:srgbClr val="000000"/>
              </a:solidFill>
              <a:latin typeface="Arial"/>
              <a:ea typeface="Arial"/>
              <a:cs typeface="Arial"/>
              <a:sym typeface="Arial"/>
            </a:endParaRPr>
          </a:p>
        </p:txBody>
      </p:sp>
      <p:sp>
        <p:nvSpPr>
          <p:cNvPr id="17" name="Google Shape;17;g2a7c42ddc24_0_206"/>
          <p:cNvSpPr/>
          <p:nvPr>
            <p:ph idx="2" type="pic"/>
          </p:nvPr>
        </p:nvSpPr>
        <p:spPr>
          <a:xfrm>
            <a:off x="5965200" y="0"/>
            <a:ext cx="3178800" cy="5143500"/>
          </a:xfrm>
          <a:prstGeom prst="rect">
            <a:avLst/>
          </a:prstGeom>
          <a:noFill/>
          <a:ln>
            <a:noFill/>
          </a:ln>
        </p:spPr>
      </p:sp>
      <p:pic>
        <p:nvPicPr>
          <p:cNvPr descr="{&quot;templafy&quot;:{&quot;id&quot;:&quot;226351b4-8e0b-4564-9051-d05d84e95752&quot;}}" id="18" name="Google Shape;18;g2a7c42ddc24_0_206"/>
          <p:cNvPicPr preferRelativeResize="0"/>
          <p:nvPr/>
        </p:nvPicPr>
        <p:blipFill rotWithShape="1">
          <a:blip r:embed="rId2">
            <a:alphaModFix/>
          </a:blip>
          <a:srcRect b="0" l="0" r="0" t="0"/>
          <a:stretch/>
        </p:blipFill>
        <p:spPr>
          <a:xfrm>
            <a:off x="358775" y="313025"/>
            <a:ext cx="2577600" cy="658800"/>
          </a:xfrm>
          <a:prstGeom prst="rect">
            <a:avLst/>
          </a:prstGeom>
          <a:noFill/>
          <a:ln>
            <a:noFill/>
          </a:ln>
        </p:spPr>
      </p:pic>
      <p:sp>
        <p:nvSpPr>
          <p:cNvPr id="19" name="Google Shape;19;g2a7c42ddc24_0_206"/>
          <p:cNvSpPr txBox="1"/>
          <p:nvPr>
            <p:ph type="title"/>
          </p:nvPr>
        </p:nvSpPr>
        <p:spPr>
          <a:xfrm>
            <a:off x="827013" y="1276350"/>
            <a:ext cx="4764600" cy="1942800"/>
          </a:xfrm>
          <a:prstGeom prst="rect">
            <a:avLst/>
          </a:prstGeom>
          <a:noFill/>
          <a:ln>
            <a:noFill/>
          </a:ln>
        </p:spPr>
        <p:txBody>
          <a:bodyPr anchorCtr="0" anchor="b" bIns="0" lIns="0" spcFirstLastPara="1" rIns="0" wrap="square" tIns="0">
            <a:noAutofit/>
          </a:bodyPr>
          <a:lstStyle>
            <a:lvl1pPr lvl="0" algn="l">
              <a:lnSpc>
                <a:spcPct val="104999"/>
              </a:lnSpc>
              <a:spcBef>
                <a:spcPts val="0"/>
              </a:spcBef>
              <a:spcAft>
                <a:spcPts val="0"/>
              </a:spcAft>
              <a:buClr>
                <a:schemeClr val="dk1"/>
              </a:buClr>
              <a:buSzPts val="4000"/>
              <a:buFont typeface="Gill Sans"/>
              <a:buNone/>
              <a:defRPr sz="4000">
                <a:latin typeface="Gill Sans"/>
                <a:ea typeface="Gill Sans"/>
                <a:cs typeface="Gill Sans"/>
                <a:sym typeface="Gill S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g2a7c42ddc24_0_206"/>
          <p:cNvSpPr txBox="1"/>
          <p:nvPr>
            <p:ph idx="1" type="body"/>
          </p:nvPr>
        </p:nvSpPr>
        <p:spPr>
          <a:xfrm>
            <a:off x="831027" y="3452115"/>
            <a:ext cx="3034500" cy="1027800"/>
          </a:xfrm>
          <a:prstGeom prst="rect">
            <a:avLst/>
          </a:prstGeom>
          <a:noFill/>
          <a:ln>
            <a:noFill/>
          </a:ln>
        </p:spPr>
        <p:txBody>
          <a:bodyPr anchorCtr="0" anchor="t" bIns="0" lIns="0" spcFirstLastPara="1" rIns="0" wrap="square" tIns="0">
            <a:normAutofit/>
          </a:bodyPr>
          <a:lstStyle>
            <a:lvl1pPr indent="-228600" lvl="0" marL="457200" algn="l">
              <a:lnSpc>
                <a:spcPct val="100000"/>
              </a:lnSpc>
              <a:spcBef>
                <a:spcPts val="0"/>
              </a:spcBef>
              <a:spcAft>
                <a:spcPts val="0"/>
              </a:spcAft>
              <a:buClr>
                <a:schemeClr val="dk1"/>
              </a:buClr>
              <a:buSzPts val="1600"/>
              <a:buFont typeface="Arial"/>
              <a:buNone/>
              <a:defRPr sz="1600"/>
            </a:lvl1pPr>
            <a:lvl2pPr indent="-228600" lvl="1" marL="914400" algn="l">
              <a:lnSpc>
                <a:spcPct val="100000"/>
              </a:lnSpc>
              <a:spcBef>
                <a:spcPts val="0"/>
              </a:spcBef>
              <a:spcAft>
                <a:spcPts val="0"/>
              </a:spcAft>
              <a:buClr>
                <a:schemeClr val="dk1"/>
              </a:buClr>
              <a:buSzPts val="1600"/>
              <a:buNone/>
              <a:defRPr sz="1600"/>
            </a:lvl2pPr>
            <a:lvl3pPr indent="-228600" lvl="2" marL="1371600" algn="l">
              <a:lnSpc>
                <a:spcPct val="100000"/>
              </a:lnSpc>
              <a:spcBef>
                <a:spcPts val="0"/>
              </a:spcBef>
              <a:spcAft>
                <a:spcPts val="0"/>
              </a:spcAft>
              <a:buClr>
                <a:schemeClr val="dk1"/>
              </a:buClr>
              <a:buSzPts val="1600"/>
              <a:buNone/>
              <a:defRPr sz="1600"/>
            </a:lvl3pPr>
            <a:lvl4pPr indent="-228600" lvl="3" marL="1828800" algn="l">
              <a:lnSpc>
                <a:spcPct val="100000"/>
              </a:lnSpc>
              <a:spcBef>
                <a:spcPts val="0"/>
              </a:spcBef>
              <a:spcAft>
                <a:spcPts val="0"/>
              </a:spcAft>
              <a:buClr>
                <a:schemeClr val="dk1"/>
              </a:buClr>
              <a:buSzPts val="1760"/>
              <a:buNone/>
              <a:defRPr sz="1600"/>
            </a:lvl4pPr>
            <a:lvl5pPr indent="-228600" lvl="4" marL="2286000" algn="l">
              <a:lnSpc>
                <a:spcPct val="100000"/>
              </a:lnSpc>
              <a:spcBef>
                <a:spcPts val="0"/>
              </a:spcBef>
              <a:spcAft>
                <a:spcPts val="0"/>
              </a:spcAft>
              <a:buClr>
                <a:schemeClr val="dk1"/>
              </a:buClr>
              <a:buSzPts val="1760"/>
              <a:buNone/>
              <a:defRPr sz="1600"/>
            </a:lvl5pPr>
            <a:lvl6pPr indent="-354329" lvl="5" marL="2743200" algn="l">
              <a:lnSpc>
                <a:spcPct val="100000"/>
              </a:lnSpc>
              <a:spcBef>
                <a:spcPts val="0"/>
              </a:spcBef>
              <a:spcAft>
                <a:spcPts val="0"/>
              </a:spcAft>
              <a:buClr>
                <a:schemeClr val="dk1"/>
              </a:buClr>
              <a:buSzPts val="1980"/>
              <a:buChar char="◦"/>
              <a:defRPr/>
            </a:lvl6pPr>
            <a:lvl7pPr indent="-354329" lvl="6" marL="3200400" algn="l">
              <a:lnSpc>
                <a:spcPct val="100000"/>
              </a:lnSpc>
              <a:spcBef>
                <a:spcPts val="400"/>
              </a:spcBef>
              <a:spcAft>
                <a:spcPts val="0"/>
              </a:spcAft>
              <a:buClr>
                <a:schemeClr val="dk1"/>
              </a:buClr>
              <a:buSzPts val="1980"/>
              <a:buChar char="◦"/>
              <a:defRPr/>
            </a:lvl7pPr>
            <a:lvl8pPr indent="-354329" lvl="7" marL="3657600" algn="l">
              <a:lnSpc>
                <a:spcPct val="100000"/>
              </a:lnSpc>
              <a:spcBef>
                <a:spcPts val="400"/>
              </a:spcBef>
              <a:spcAft>
                <a:spcPts val="0"/>
              </a:spcAft>
              <a:buClr>
                <a:schemeClr val="dk1"/>
              </a:buClr>
              <a:buSzPts val="1980"/>
              <a:buChar char="◦"/>
              <a:defRPr/>
            </a:lvl8pPr>
            <a:lvl9pPr indent="-354329" lvl="8" marL="4114800" algn="l">
              <a:lnSpc>
                <a:spcPct val="100000"/>
              </a:lnSpc>
              <a:spcBef>
                <a:spcPts val="400"/>
              </a:spcBef>
              <a:spcAft>
                <a:spcPts val="400"/>
              </a:spcAft>
              <a:buClr>
                <a:schemeClr val="dk1"/>
              </a:buClr>
              <a:buSzPts val="1980"/>
              <a:buChar char="◦"/>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el und Content">
  <p:cSld name="Titel und Content">
    <p:spTree>
      <p:nvGrpSpPr>
        <p:cNvPr id="21" name="Shape 21"/>
        <p:cNvGrpSpPr/>
        <p:nvPr/>
      </p:nvGrpSpPr>
      <p:grpSpPr>
        <a:xfrm>
          <a:off x="0" y="0"/>
          <a:ext cx="0" cy="0"/>
          <a:chOff x="0" y="0"/>
          <a:chExt cx="0" cy="0"/>
        </a:xfrm>
      </p:grpSpPr>
      <p:sp>
        <p:nvSpPr>
          <p:cNvPr id="22" name="Google Shape;22;p21"/>
          <p:cNvSpPr/>
          <p:nvPr/>
        </p:nvSpPr>
        <p:spPr>
          <a:xfrm>
            <a:off x="8570473" y="4701166"/>
            <a:ext cx="213389" cy="233831"/>
          </a:xfrm>
          <a:custGeom>
            <a:rect b="b" l="l" r="r" t="t"/>
            <a:pathLst>
              <a:path extrusionOk="0" h="3403600" w="3106057">
                <a:moveTo>
                  <a:pt x="0" y="711200"/>
                </a:moveTo>
                <a:lnTo>
                  <a:pt x="3106057" y="0"/>
                </a:lnTo>
                <a:lnTo>
                  <a:pt x="3106057" y="3403600"/>
                </a:lnTo>
                <a:lnTo>
                  <a:pt x="449943" y="3222171"/>
                </a:lnTo>
                <a:lnTo>
                  <a:pt x="0" y="71120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Gill Sans"/>
              <a:ea typeface="Gill Sans"/>
              <a:cs typeface="Gill Sans"/>
              <a:sym typeface="Gill Sans"/>
            </a:endParaRPr>
          </a:p>
        </p:txBody>
      </p:sp>
      <p:sp>
        <p:nvSpPr>
          <p:cNvPr id="23" name="Google Shape;23;p21"/>
          <p:cNvSpPr txBox="1"/>
          <p:nvPr>
            <p:ph type="title"/>
          </p:nvPr>
        </p:nvSpPr>
        <p:spPr>
          <a:xfrm>
            <a:off x="358775" y="376238"/>
            <a:ext cx="8426450" cy="609662"/>
          </a:xfrm>
          <a:prstGeom prst="rect">
            <a:avLst/>
          </a:prstGeom>
          <a:noFill/>
          <a:ln>
            <a:noFill/>
          </a:ln>
        </p:spPr>
        <p:txBody>
          <a:bodyPr anchorCtr="0" anchor="t" bIns="0" lIns="0" spcFirstLastPara="1" rIns="0" wrap="square" tIns="0">
            <a:no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21"/>
          <p:cNvSpPr txBox="1"/>
          <p:nvPr>
            <p:ph idx="1" type="body"/>
          </p:nvPr>
        </p:nvSpPr>
        <p:spPr>
          <a:xfrm>
            <a:off x="358775" y="1276350"/>
            <a:ext cx="8426450" cy="3203575"/>
          </a:xfrm>
          <a:prstGeom prst="rect">
            <a:avLst/>
          </a:prstGeom>
          <a:noFill/>
          <a:ln>
            <a:noFill/>
          </a:ln>
        </p:spPr>
        <p:txBody>
          <a:bodyPr anchorCtr="0" anchor="t" bIns="0" lIns="0" spcFirstLastPara="1" rIns="0" wrap="square" tIns="0">
            <a:normAutofit/>
          </a:bodyPr>
          <a:lstStyle>
            <a:lvl1pPr indent="-228600" lvl="0" marL="457200" algn="l">
              <a:lnSpc>
                <a:spcPct val="100000"/>
              </a:lnSpc>
              <a:spcBef>
                <a:spcPts val="0"/>
              </a:spcBef>
              <a:spcAft>
                <a:spcPts val="0"/>
              </a:spcAft>
              <a:buClr>
                <a:schemeClr val="dk1"/>
              </a:buClr>
              <a:buSzPts val="1800"/>
              <a:buNone/>
              <a:defRPr/>
            </a:lvl1pPr>
            <a:lvl2pPr indent="-342900" lvl="1" marL="914400" algn="l">
              <a:lnSpc>
                <a:spcPct val="100000"/>
              </a:lnSpc>
              <a:spcBef>
                <a:spcPts val="0"/>
              </a:spcBef>
              <a:spcAft>
                <a:spcPts val="0"/>
              </a:spcAft>
              <a:buClr>
                <a:schemeClr val="dk1"/>
              </a:buClr>
              <a:buSzPts val="1800"/>
              <a:buChar char="‒"/>
              <a:defRPr/>
            </a:lvl2pPr>
            <a:lvl3pPr indent="-342900" lvl="2" marL="1371600" algn="l">
              <a:lnSpc>
                <a:spcPct val="100000"/>
              </a:lnSpc>
              <a:spcBef>
                <a:spcPts val="400"/>
              </a:spcBef>
              <a:spcAft>
                <a:spcPts val="0"/>
              </a:spcAft>
              <a:buClr>
                <a:schemeClr val="dk1"/>
              </a:buClr>
              <a:buSzPts val="1800"/>
              <a:buChar char="•"/>
              <a:defRPr/>
            </a:lvl3pPr>
            <a:lvl4pPr indent="-354330" lvl="3" marL="1828800" algn="l">
              <a:lnSpc>
                <a:spcPct val="100000"/>
              </a:lnSpc>
              <a:spcBef>
                <a:spcPts val="400"/>
              </a:spcBef>
              <a:spcAft>
                <a:spcPts val="0"/>
              </a:spcAft>
              <a:buClr>
                <a:schemeClr val="dk1"/>
              </a:buClr>
              <a:buSzPts val="1980"/>
              <a:buChar char="◦"/>
              <a:defRPr/>
            </a:lvl4pPr>
            <a:lvl5pPr indent="-354329" lvl="4" marL="2286000" algn="l">
              <a:lnSpc>
                <a:spcPct val="100000"/>
              </a:lnSpc>
              <a:spcBef>
                <a:spcPts val="400"/>
              </a:spcBef>
              <a:spcAft>
                <a:spcPts val="0"/>
              </a:spcAft>
              <a:buClr>
                <a:schemeClr val="dk1"/>
              </a:buClr>
              <a:buSzPts val="1980"/>
              <a:buChar char="◦"/>
              <a:defRPr/>
            </a:lvl5pPr>
            <a:lvl6pPr indent="-354329" lvl="5" marL="2743200" algn="l">
              <a:lnSpc>
                <a:spcPct val="100000"/>
              </a:lnSpc>
              <a:spcBef>
                <a:spcPts val="400"/>
              </a:spcBef>
              <a:spcAft>
                <a:spcPts val="0"/>
              </a:spcAft>
              <a:buClr>
                <a:schemeClr val="dk1"/>
              </a:buClr>
              <a:buSzPts val="1980"/>
              <a:buChar char="◦"/>
              <a:defRPr/>
            </a:lvl6pPr>
            <a:lvl7pPr indent="-354329" lvl="6" marL="3200400" algn="l">
              <a:lnSpc>
                <a:spcPct val="100000"/>
              </a:lnSpc>
              <a:spcBef>
                <a:spcPts val="400"/>
              </a:spcBef>
              <a:spcAft>
                <a:spcPts val="0"/>
              </a:spcAft>
              <a:buClr>
                <a:schemeClr val="dk1"/>
              </a:buClr>
              <a:buSzPts val="1980"/>
              <a:buChar char="◦"/>
              <a:defRPr/>
            </a:lvl7pPr>
            <a:lvl8pPr indent="-354329" lvl="7" marL="3657600" algn="l">
              <a:lnSpc>
                <a:spcPct val="100000"/>
              </a:lnSpc>
              <a:spcBef>
                <a:spcPts val="400"/>
              </a:spcBef>
              <a:spcAft>
                <a:spcPts val="0"/>
              </a:spcAft>
              <a:buClr>
                <a:schemeClr val="dk1"/>
              </a:buClr>
              <a:buSzPts val="1980"/>
              <a:buChar char="◦"/>
              <a:defRPr/>
            </a:lvl8pPr>
            <a:lvl9pPr indent="-354329" lvl="8" marL="4114800" algn="l">
              <a:lnSpc>
                <a:spcPct val="100000"/>
              </a:lnSpc>
              <a:spcBef>
                <a:spcPts val="400"/>
              </a:spcBef>
              <a:spcAft>
                <a:spcPts val="400"/>
              </a:spcAft>
              <a:buClr>
                <a:schemeClr val="dk1"/>
              </a:buClr>
              <a:buSzPts val="1980"/>
              <a:buChar char="◦"/>
              <a:defRPr/>
            </a:lvl9pPr>
          </a:lstStyle>
          <a:p/>
        </p:txBody>
      </p:sp>
      <p:sp>
        <p:nvSpPr>
          <p:cNvPr id="25" name="Google Shape;25;p21"/>
          <p:cNvSpPr txBox="1"/>
          <p:nvPr>
            <p:ph idx="12" type="sldNum"/>
          </p:nvPr>
        </p:nvSpPr>
        <p:spPr>
          <a:xfrm>
            <a:off x="8570473" y="4767263"/>
            <a:ext cx="214752" cy="273844"/>
          </a:xfrm>
          <a:prstGeom prst="rect">
            <a:avLst/>
          </a:prstGeom>
          <a:noFill/>
          <a:ln>
            <a:noFill/>
          </a:ln>
        </p:spPr>
        <p:txBody>
          <a:bodyPr anchorCtr="0" anchor="t" bIns="0" lIns="0" spcFirstLastPara="1" rIns="0" wrap="square" tIns="0">
            <a:noAutofit/>
          </a:bodyPr>
          <a:lstStyle>
            <a:lvl1pPr indent="0" lvl="0"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pic>
        <p:nvPicPr>
          <p:cNvPr descr="{&quot;templafy&quot;:{&quot;id&quot;:&quot;8d46ea32-48dc-4d8a-b3fb-bbfba14be0a0&quot;}}" id="26" name="Google Shape;26;p21"/>
          <p:cNvPicPr preferRelativeResize="0"/>
          <p:nvPr/>
        </p:nvPicPr>
        <p:blipFill rotWithShape="1">
          <a:blip r:embed="rId2">
            <a:alphaModFix/>
          </a:blip>
          <a:srcRect b="0" l="0" r="0" t="0"/>
          <a:stretch/>
        </p:blipFill>
        <p:spPr>
          <a:xfrm>
            <a:off x="358775" y="4668427"/>
            <a:ext cx="1191600" cy="306000"/>
          </a:xfrm>
          <a:prstGeom prst="rect">
            <a:avLst/>
          </a:prstGeom>
          <a:noFill/>
          <a:ln>
            <a:noFill/>
          </a:ln>
        </p:spPr>
      </p:pic>
      <p:sp>
        <p:nvSpPr>
          <p:cNvPr descr="{&quot;templafy&quot;:{&quot;id&quot;:&quot;63c87807-775a-4f41-baac-883e2a5301e8&quot;}}" id="27" name="Google Shape;27;p21"/>
          <p:cNvSpPr/>
          <p:nvPr/>
        </p:nvSpPr>
        <p:spPr>
          <a:xfrm>
            <a:off x="2516261" y="4767263"/>
            <a:ext cx="3884539" cy="225407"/>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Gill Sans"/>
              <a:ea typeface="Gill Sans"/>
              <a:cs typeface="Gill Sans"/>
              <a:sym typeface="Gill San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el Slide 1">
  <p:cSld name="Titel Slide 1">
    <p:bg>
      <p:bgPr>
        <a:solidFill>
          <a:schemeClr val="lt1"/>
        </a:solidFill>
      </p:bgPr>
    </p:bg>
    <p:spTree>
      <p:nvGrpSpPr>
        <p:cNvPr id="28" name="Shape 28"/>
        <p:cNvGrpSpPr/>
        <p:nvPr/>
      </p:nvGrpSpPr>
      <p:grpSpPr>
        <a:xfrm>
          <a:off x="0" y="0"/>
          <a:ext cx="0" cy="0"/>
          <a:chOff x="0" y="0"/>
          <a:chExt cx="0" cy="0"/>
        </a:xfrm>
      </p:grpSpPr>
      <p:pic>
        <p:nvPicPr>
          <p:cNvPr descr="A picture containing skating, building, ramp, board&#10;&#10;Description automatically generated" id="29" name="Google Shape;29;p19"/>
          <p:cNvPicPr preferRelativeResize="0"/>
          <p:nvPr/>
        </p:nvPicPr>
        <p:blipFill rotWithShape="1">
          <a:blip r:embed="rId2">
            <a:alphaModFix/>
          </a:blip>
          <a:srcRect b="19848" l="0" r="7910" t="2478"/>
          <a:stretch/>
        </p:blipFill>
        <p:spPr>
          <a:xfrm>
            <a:off x="0" y="0"/>
            <a:ext cx="9144000" cy="5143500"/>
          </a:xfrm>
          <a:prstGeom prst="rect">
            <a:avLst/>
          </a:prstGeom>
          <a:noFill/>
          <a:ln>
            <a:noFill/>
          </a:ln>
        </p:spPr>
      </p:pic>
      <p:sp>
        <p:nvSpPr>
          <p:cNvPr id="30" name="Google Shape;30;p19"/>
          <p:cNvSpPr/>
          <p:nvPr/>
        </p:nvSpPr>
        <p:spPr>
          <a:xfrm>
            <a:off x="4572001" y="3166310"/>
            <a:ext cx="4573669" cy="5011801"/>
          </a:xfrm>
          <a:custGeom>
            <a:rect b="b" l="l" r="r" t="t"/>
            <a:pathLst>
              <a:path extrusionOk="0" h="3403600" w="3106057">
                <a:moveTo>
                  <a:pt x="0" y="711200"/>
                </a:moveTo>
                <a:lnTo>
                  <a:pt x="3106057" y="0"/>
                </a:lnTo>
                <a:lnTo>
                  <a:pt x="3106057" y="3403600"/>
                </a:lnTo>
                <a:lnTo>
                  <a:pt x="449943" y="3222171"/>
                </a:lnTo>
                <a:lnTo>
                  <a:pt x="0" y="71120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Gill Sans"/>
              <a:ea typeface="Gill Sans"/>
              <a:cs typeface="Gill Sans"/>
              <a:sym typeface="Gill Sans"/>
            </a:endParaRPr>
          </a:p>
        </p:txBody>
      </p:sp>
      <p:sp>
        <p:nvSpPr>
          <p:cNvPr id="31" name="Google Shape;31;p19"/>
          <p:cNvSpPr txBox="1"/>
          <p:nvPr/>
        </p:nvSpPr>
        <p:spPr>
          <a:xfrm>
            <a:off x="6787662" y="4613375"/>
            <a:ext cx="1997563" cy="153888"/>
          </a:xfrm>
          <a:prstGeom prst="rect">
            <a:avLst/>
          </a:prstGeom>
          <a:noFill/>
          <a:ln>
            <a:noFill/>
          </a:ln>
        </p:spPr>
        <p:txBody>
          <a:bodyPr anchorCtr="0" anchor="t" bIns="0" lIns="0" spcFirstLastPara="1" rIns="0" wrap="square" tIns="0">
            <a:spAutoFit/>
          </a:bodyPr>
          <a:lstStyle/>
          <a:p>
            <a:pPr indent="0" lvl="0" marL="0" marR="0" rtl="0" algn="r">
              <a:lnSpc>
                <a:spcPct val="100000"/>
              </a:lnSpc>
              <a:spcBef>
                <a:spcPts val="0"/>
              </a:spcBef>
              <a:spcAft>
                <a:spcPts val="0"/>
              </a:spcAft>
              <a:buClr>
                <a:srgbClr val="000000"/>
              </a:buClr>
              <a:buSzPts val="1000"/>
              <a:buFont typeface="Arial"/>
              <a:buNone/>
            </a:pPr>
            <a:r>
              <a:rPr b="0" i="0" lang="en-US" sz="1000" u="none" cap="none" strike="noStrike">
                <a:solidFill>
                  <a:schemeClr val="lt2"/>
                </a:solidFill>
                <a:latin typeface="Gill Sans"/>
                <a:ea typeface="Gill Sans"/>
                <a:cs typeface="Gill Sans"/>
                <a:sym typeface="Gill Sans"/>
              </a:rPr>
              <a:t>From insight to impact</a:t>
            </a:r>
            <a:endParaRPr b="0" i="0" sz="1000" u="none" cap="none" strike="noStrike">
              <a:solidFill>
                <a:schemeClr val="lt2"/>
              </a:solidFill>
              <a:latin typeface="Gill Sans"/>
              <a:ea typeface="Gill Sans"/>
              <a:cs typeface="Gill Sans"/>
              <a:sym typeface="Gill Sans"/>
            </a:endParaRPr>
          </a:p>
        </p:txBody>
      </p:sp>
      <p:sp>
        <p:nvSpPr>
          <p:cNvPr descr="{&quot;templafy&quot;:{&quot;id&quot;:&quot;847e16c3-73b5-4f58-924d-158fdb7e1fc8&quot;}}" id="32" name="Google Shape;32;p19"/>
          <p:cNvSpPr/>
          <p:nvPr/>
        </p:nvSpPr>
        <p:spPr>
          <a:xfrm>
            <a:off x="827999" y="1098178"/>
            <a:ext cx="7957226" cy="1792800"/>
          </a:xfrm>
          <a:prstGeom prst="rect">
            <a:avLst/>
          </a:prstGeom>
          <a:noFill/>
          <a:ln>
            <a:noFill/>
          </a:ln>
        </p:spPr>
        <p:txBody>
          <a:bodyPr anchorCtr="0" anchor="b" bIns="0" lIns="0" spcFirstLastPara="1" rIns="0" wrap="square" tIns="0">
            <a:noAutofit/>
          </a:bodyPr>
          <a:lstStyle/>
          <a:p>
            <a:pPr indent="0" lvl="0" marL="0" marR="0" rtl="0" algn="l">
              <a:lnSpc>
                <a:spcPct val="90000"/>
              </a:lnSpc>
              <a:spcBef>
                <a:spcPts val="300"/>
              </a:spcBef>
              <a:spcAft>
                <a:spcPts val="1100"/>
              </a:spcAft>
              <a:buClr>
                <a:schemeClr val="dk1"/>
              </a:buClr>
              <a:buSzPts val="1100"/>
              <a:buFont typeface="Arial"/>
              <a:buNone/>
            </a:pPr>
            <a:r>
              <a:rPr b="1" i="0" lang="en-US" sz="2200" u="none" cap="none" strike="noStrike">
                <a:solidFill>
                  <a:srgbClr val="1F1F1F"/>
                </a:solidFill>
                <a:latin typeface="Gill Sans"/>
                <a:ea typeface="Gill Sans"/>
                <a:cs typeface="Gill Sans"/>
                <a:sym typeface="Gill Sans"/>
              </a:rPr>
              <a:t>Leveraging Data Synergies - Integrated Online &amp; Offline Marketing Performance Management</a:t>
            </a:r>
            <a:r>
              <a:rPr b="1" i="0" lang="en-US" sz="1200" u="none" cap="none" strike="noStrike">
                <a:solidFill>
                  <a:srgbClr val="1F1F1F"/>
                </a:solidFill>
                <a:latin typeface="Arial"/>
                <a:ea typeface="Arial"/>
                <a:cs typeface="Arial"/>
                <a:sym typeface="Arial"/>
              </a:rPr>
              <a:t> </a:t>
            </a:r>
            <a:endParaRPr b="0" i="0" sz="2800" u="none" cap="none" strike="noStrike">
              <a:solidFill>
                <a:schemeClr val="dk1"/>
              </a:solidFill>
              <a:latin typeface="Gill Sans"/>
              <a:ea typeface="Gill Sans"/>
              <a:cs typeface="Gill Sans"/>
              <a:sym typeface="Gill Sans"/>
            </a:endParaRPr>
          </a:p>
        </p:txBody>
      </p:sp>
      <p:sp>
        <p:nvSpPr>
          <p:cNvPr descr="{&quot;templafy&quot;:{&quot;id&quot;:&quot;885b4a29-74db-42a3-b599-dc5e0ea9ca2b&quot;}}" id="33" name="Google Shape;33;p19"/>
          <p:cNvSpPr/>
          <p:nvPr/>
        </p:nvSpPr>
        <p:spPr>
          <a:xfrm>
            <a:off x="827999" y="3123868"/>
            <a:ext cx="3653514" cy="1356057"/>
          </a:xfrm>
          <a:prstGeom prst="rect">
            <a:avLst/>
          </a:prstGeom>
          <a:noFill/>
          <a:ln>
            <a:noFill/>
          </a:ln>
        </p:spPr>
        <p:txBody>
          <a:bodyPr anchorCtr="0" anchor="t" bIns="0" lIns="0" spcFirstLastPara="1" rIns="0" wrap="square" tIns="0">
            <a:normAutofit/>
          </a:bodyPr>
          <a:lstStyle/>
          <a:p>
            <a:pPr indent="0" lvl="0" marL="0" marR="0" rtl="0" algn="l">
              <a:lnSpc>
                <a:spcPct val="100000"/>
              </a:lnSpc>
              <a:spcBef>
                <a:spcPts val="0"/>
              </a:spcBef>
              <a:spcAft>
                <a:spcPts val="0"/>
              </a:spcAft>
              <a:buClr>
                <a:srgbClr val="000000"/>
              </a:buClr>
              <a:buSzPts val="1600"/>
              <a:buFont typeface="Arial"/>
              <a:buNone/>
            </a:pPr>
            <a:r>
              <a:rPr b="0" i="0" lang="en-US" sz="1600" u="none" cap="none" strike="noStrike">
                <a:solidFill>
                  <a:schemeClr val="dk1"/>
                </a:solidFill>
                <a:latin typeface="Gill Sans"/>
                <a:ea typeface="Gill Sans"/>
                <a:cs typeface="Gill Sans"/>
                <a:sym typeface="Gill Sans"/>
              </a:rPr>
              <a:t>PhD Dissertation Topic I</a:t>
            </a:r>
            <a:endParaRPr b="0" i="0" sz="1400" u="none" cap="none" strike="noStrike">
              <a:solidFill>
                <a:srgbClr val="000000"/>
              </a:solidFill>
              <a:latin typeface="Arial"/>
              <a:ea typeface="Arial"/>
              <a:cs typeface="Arial"/>
              <a:sym typeface="Arial"/>
            </a:endParaRPr>
          </a:p>
        </p:txBody>
      </p:sp>
      <p:pic>
        <p:nvPicPr>
          <p:cNvPr descr="{&quot;templafy&quot;:{&quot;id&quot;:&quot;6ce889f4-ff54-47f7-b878-8a9ef740ffcc&quot;}}" id="34" name="Google Shape;34;p19"/>
          <p:cNvPicPr preferRelativeResize="0"/>
          <p:nvPr/>
        </p:nvPicPr>
        <p:blipFill rotWithShape="1">
          <a:blip r:embed="rId3">
            <a:alphaModFix/>
          </a:blip>
          <a:srcRect b="0" l="0" r="0" t="0"/>
          <a:stretch/>
        </p:blipFill>
        <p:spPr>
          <a:xfrm>
            <a:off x="358775" y="313025"/>
            <a:ext cx="2577600" cy="65880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apiteltrenner 1">
  <p:cSld name="Kapiteltrenner 1">
    <p:bg>
      <p:bgPr>
        <a:solidFill>
          <a:schemeClr val="dk2"/>
        </a:solidFill>
      </p:bgPr>
    </p:bg>
    <p:spTree>
      <p:nvGrpSpPr>
        <p:cNvPr id="35" name="Shape 35"/>
        <p:cNvGrpSpPr/>
        <p:nvPr/>
      </p:nvGrpSpPr>
      <p:grpSpPr>
        <a:xfrm>
          <a:off x="0" y="0"/>
          <a:ext cx="0" cy="0"/>
          <a:chOff x="0" y="0"/>
          <a:chExt cx="0" cy="0"/>
        </a:xfrm>
      </p:grpSpPr>
      <p:sp>
        <p:nvSpPr>
          <p:cNvPr id="36" name="Google Shape;36;p24"/>
          <p:cNvSpPr txBox="1"/>
          <p:nvPr>
            <p:ph type="title"/>
          </p:nvPr>
        </p:nvSpPr>
        <p:spPr>
          <a:xfrm>
            <a:off x="1548000" y="376238"/>
            <a:ext cx="7237225" cy="2496171"/>
          </a:xfrm>
          <a:prstGeom prst="rect">
            <a:avLst/>
          </a:prstGeom>
          <a:noFill/>
          <a:ln>
            <a:noFill/>
          </a:ln>
        </p:spPr>
        <p:txBody>
          <a:bodyPr anchorCtr="0" anchor="b" bIns="0" lIns="0" spcFirstLastPara="1" rIns="0" wrap="square" tIns="0">
            <a:normAutofit/>
          </a:bodyPr>
          <a:lstStyle>
            <a:lvl1pPr lvl="0" algn="l">
              <a:lnSpc>
                <a:spcPct val="104000"/>
              </a:lnSpc>
              <a:spcBef>
                <a:spcPts val="0"/>
              </a:spcBef>
              <a:spcAft>
                <a:spcPts val="0"/>
              </a:spcAft>
              <a:buClr>
                <a:schemeClr val="lt2"/>
              </a:buClr>
              <a:buSzPts val="5000"/>
              <a:buFont typeface="Gill Sans"/>
              <a:buNone/>
              <a:defRPr sz="5000">
                <a:solidFill>
                  <a:schemeClr val="lt2"/>
                </a:solidFill>
                <a:latin typeface="Gill Sans"/>
                <a:ea typeface="Gill Sans"/>
                <a:cs typeface="Gill Sans"/>
                <a:sym typeface="Gill S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24"/>
          <p:cNvSpPr txBox="1"/>
          <p:nvPr>
            <p:ph idx="1" type="body"/>
          </p:nvPr>
        </p:nvSpPr>
        <p:spPr>
          <a:xfrm>
            <a:off x="1548000" y="3001618"/>
            <a:ext cx="6025617" cy="1478308"/>
          </a:xfrm>
          <a:prstGeom prst="rect">
            <a:avLst/>
          </a:prstGeom>
          <a:noFill/>
          <a:ln>
            <a:noFill/>
          </a:ln>
        </p:spPr>
        <p:txBody>
          <a:bodyPr anchorCtr="0" anchor="t" bIns="0" lIns="0" spcFirstLastPara="1" rIns="0" wrap="square" tIns="0">
            <a:normAutofit/>
          </a:bodyPr>
          <a:lstStyle>
            <a:lvl1pPr indent="-228600" lvl="0" marL="457200" algn="l">
              <a:lnSpc>
                <a:spcPct val="100000"/>
              </a:lnSpc>
              <a:spcBef>
                <a:spcPts val="0"/>
              </a:spcBef>
              <a:spcAft>
                <a:spcPts val="0"/>
              </a:spcAft>
              <a:buClr>
                <a:schemeClr val="lt2"/>
              </a:buClr>
              <a:buSzPts val="2400"/>
              <a:buNone/>
              <a:defRPr sz="2400">
                <a:solidFill>
                  <a:schemeClr val="lt2"/>
                </a:solidFill>
              </a:defRPr>
            </a:lvl1pPr>
            <a:lvl2pPr indent="-228600" lvl="1" marL="914400" algn="l">
              <a:lnSpc>
                <a:spcPct val="100000"/>
              </a:lnSpc>
              <a:spcBef>
                <a:spcPts val="0"/>
              </a:spcBef>
              <a:spcAft>
                <a:spcPts val="0"/>
              </a:spcAft>
              <a:buClr>
                <a:srgbClr val="888888"/>
              </a:buClr>
              <a:buSzPts val="1500"/>
              <a:buNone/>
              <a:defRPr sz="1500">
                <a:solidFill>
                  <a:srgbClr val="888888"/>
                </a:solidFill>
              </a:defRPr>
            </a:lvl2pPr>
            <a:lvl3pPr indent="-228600" lvl="2" marL="1371600" algn="l">
              <a:lnSpc>
                <a:spcPct val="100000"/>
              </a:lnSpc>
              <a:spcBef>
                <a:spcPts val="400"/>
              </a:spcBef>
              <a:spcAft>
                <a:spcPts val="0"/>
              </a:spcAft>
              <a:buClr>
                <a:srgbClr val="888888"/>
              </a:buClr>
              <a:buSzPts val="1350"/>
              <a:buNone/>
              <a:defRPr sz="1350">
                <a:solidFill>
                  <a:srgbClr val="888888"/>
                </a:solidFill>
              </a:defRPr>
            </a:lvl3pPr>
            <a:lvl4pPr indent="-228600" lvl="3" marL="1828800" algn="l">
              <a:lnSpc>
                <a:spcPct val="100000"/>
              </a:lnSpc>
              <a:spcBef>
                <a:spcPts val="400"/>
              </a:spcBef>
              <a:spcAft>
                <a:spcPts val="0"/>
              </a:spcAft>
              <a:buClr>
                <a:srgbClr val="888888"/>
              </a:buClr>
              <a:buSzPts val="1320"/>
              <a:buNone/>
              <a:defRPr sz="1200">
                <a:solidFill>
                  <a:srgbClr val="888888"/>
                </a:solidFill>
              </a:defRPr>
            </a:lvl4pPr>
            <a:lvl5pPr indent="-228600" lvl="4" marL="2286000" algn="l">
              <a:lnSpc>
                <a:spcPct val="100000"/>
              </a:lnSpc>
              <a:spcBef>
                <a:spcPts val="400"/>
              </a:spcBef>
              <a:spcAft>
                <a:spcPts val="0"/>
              </a:spcAft>
              <a:buClr>
                <a:srgbClr val="888888"/>
              </a:buClr>
              <a:buSzPts val="1320"/>
              <a:buNone/>
              <a:defRPr sz="1200">
                <a:solidFill>
                  <a:srgbClr val="888888"/>
                </a:solidFill>
              </a:defRPr>
            </a:lvl5pPr>
            <a:lvl6pPr indent="-228600" lvl="5" marL="2743200" algn="l">
              <a:lnSpc>
                <a:spcPct val="100000"/>
              </a:lnSpc>
              <a:spcBef>
                <a:spcPts val="400"/>
              </a:spcBef>
              <a:spcAft>
                <a:spcPts val="0"/>
              </a:spcAft>
              <a:buClr>
                <a:srgbClr val="888888"/>
              </a:buClr>
              <a:buSzPts val="1320"/>
              <a:buNone/>
              <a:defRPr sz="1200">
                <a:solidFill>
                  <a:srgbClr val="888888"/>
                </a:solidFill>
              </a:defRPr>
            </a:lvl6pPr>
            <a:lvl7pPr indent="-228600" lvl="6" marL="3200400" algn="l">
              <a:lnSpc>
                <a:spcPct val="100000"/>
              </a:lnSpc>
              <a:spcBef>
                <a:spcPts val="400"/>
              </a:spcBef>
              <a:spcAft>
                <a:spcPts val="0"/>
              </a:spcAft>
              <a:buClr>
                <a:srgbClr val="888888"/>
              </a:buClr>
              <a:buSzPts val="1320"/>
              <a:buNone/>
              <a:defRPr sz="1200">
                <a:solidFill>
                  <a:srgbClr val="888888"/>
                </a:solidFill>
              </a:defRPr>
            </a:lvl7pPr>
            <a:lvl8pPr indent="-228600" lvl="7" marL="3657600" algn="l">
              <a:lnSpc>
                <a:spcPct val="100000"/>
              </a:lnSpc>
              <a:spcBef>
                <a:spcPts val="400"/>
              </a:spcBef>
              <a:spcAft>
                <a:spcPts val="0"/>
              </a:spcAft>
              <a:buClr>
                <a:srgbClr val="888888"/>
              </a:buClr>
              <a:buSzPts val="1320"/>
              <a:buNone/>
              <a:defRPr sz="1200">
                <a:solidFill>
                  <a:srgbClr val="888888"/>
                </a:solidFill>
              </a:defRPr>
            </a:lvl8pPr>
            <a:lvl9pPr indent="-228600" lvl="8" marL="4114800" algn="l">
              <a:lnSpc>
                <a:spcPct val="100000"/>
              </a:lnSpc>
              <a:spcBef>
                <a:spcPts val="400"/>
              </a:spcBef>
              <a:spcAft>
                <a:spcPts val="400"/>
              </a:spcAft>
              <a:buClr>
                <a:srgbClr val="888888"/>
              </a:buClr>
              <a:buSzPts val="1320"/>
              <a:buNone/>
              <a:defRPr sz="1200">
                <a:solidFill>
                  <a:srgbClr val="888888"/>
                </a:solidFill>
              </a:defRPr>
            </a:lvl9pPr>
          </a:lstStyle>
          <a:p/>
        </p:txBody>
      </p:sp>
      <p:sp>
        <p:nvSpPr>
          <p:cNvPr id="38" name="Google Shape;38;p24"/>
          <p:cNvSpPr/>
          <p:nvPr/>
        </p:nvSpPr>
        <p:spPr>
          <a:xfrm>
            <a:off x="4572001" y="3166310"/>
            <a:ext cx="4572000" cy="5009983"/>
          </a:xfrm>
          <a:custGeom>
            <a:rect b="b" l="l" r="r" t="t"/>
            <a:pathLst>
              <a:path extrusionOk="0" h="3403600" w="3106057">
                <a:moveTo>
                  <a:pt x="0" y="711200"/>
                </a:moveTo>
                <a:lnTo>
                  <a:pt x="3106057" y="0"/>
                </a:lnTo>
                <a:lnTo>
                  <a:pt x="3106057" y="3403600"/>
                </a:lnTo>
                <a:lnTo>
                  <a:pt x="449943" y="3222171"/>
                </a:lnTo>
                <a:lnTo>
                  <a:pt x="0" y="71120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Gill Sans"/>
              <a:ea typeface="Gill Sans"/>
              <a:cs typeface="Gill Sans"/>
              <a:sym typeface="Gill San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Agenda mit Bild">
  <p:cSld name="Agenda mit Bild">
    <p:spTree>
      <p:nvGrpSpPr>
        <p:cNvPr id="39" name="Shape 39"/>
        <p:cNvGrpSpPr/>
        <p:nvPr/>
      </p:nvGrpSpPr>
      <p:grpSpPr>
        <a:xfrm>
          <a:off x="0" y="0"/>
          <a:ext cx="0" cy="0"/>
          <a:chOff x="0" y="0"/>
          <a:chExt cx="0" cy="0"/>
        </a:xfrm>
      </p:grpSpPr>
      <p:pic>
        <p:nvPicPr>
          <p:cNvPr descr="A picture containing skating, building, ramp, board&#10;&#10;Description automatically generated" id="40" name="Google Shape;40;p20"/>
          <p:cNvPicPr preferRelativeResize="0"/>
          <p:nvPr/>
        </p:nvPicPr>
        <p:blipFill rotWithShape="1">
          <a:blip r:embed="rId2">
            <a:alphaModFix/>
          </a:blip>
          <a:srcRect b="0" l="0" r="58763" t="0"/>
          <a:stretch/>
        </p:blipFill>
        <p:spPr>
          <a:xfrm>
            <a:off x="5963683" y="0"/>
            <a:ext cx="3180318" cy="5143500"/>
          </a:xfrm>
          <a:prstGeom prst="rect">
            <a:avLst/>
          </a:prstGeom>
          <a:noFill/>
          <a:ln>
            <a:noFill/>
          </a:ln>
        </p:spPr>
      </p:pic>
      <p:sp>
        <p:nvSpPr>
          <p:cNvPr id="41" name="Google Shape;41;p20"/>
          <p:cNvSpPr/>
          <p:nvPr/>
        </p:nvSpPr>
        <p:spPr>
          <a:xfrm>
            <a:off x="8570473" y="4701166"/>
            <a:ext cx="213389" cy="233831"/>
          </a:xfrm>
          <a:custGeom>
            <a:rect b="b" l="l" r="r" t="t"/>
            <a:pathLst>
              <a:path extrusionOk="0" h="3403600" w="3106057">
                <a:moveTo>
                  <a:pt x="0" y="711200"/>
                </a:moveTo>
                <a:lnTo>
                  <a:pt x="3106057" y="0"/>
                </a:lnTo>
                <a:lnTo>
                  <a:pt x="3106057" y="3403600"/>
                </a:lnTo>
                <a:lnTo>
                  <a:pt x="449943" y="3222171"/>
                </a:lnTo>
                <a:lnTo>
                  <a:pt x="0" y="71120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Gill Sans"/>
              <a:ea typeface="Gill Sans"/>
              <a:cs typeface="Gill Sans"/>
              <a:sym typeface="Gill Sans"/>
            </a:endParaRPr>
          </a:p>
        </p:txBody>
      </p:sp>
      <p:sp>
        <p:nvSpPr>
          <p:cNvPr id="42" name="Google Shape;42;p20"/>
          <p:cNvSpPr txBox="1"/>
          <p:nvPr>
            <p:ph type="title"/>
          </p:nvPr>
        </p:nvSpPr>
        <p:spPr>
          <a:xfrm>
            <a:off x="358775" y="376238"/>
            <a:ext cx="5464509" cy="675727"/>
          </a:xfrm>
          <a:prstGeom prst="rect">
            <a:avLst/>
          </a:prstGeom>
          <a:noFill/>
          <a:ln>
            <a:noFill/>
          </a:ln>
        </p:spPr>
        <p:txBody>
          <a:bodyPr anchorCtr="0" anchor="t" bIns="0" lIns="0" spcFirstLastPara="1" rIns="0" wrap="square" tIns="0">
            <a:noAutofit/>
          </a:bodyPr>
          <a:lstStyle>
            <a:lvl1pPr lvl="0" algn="l">
              <a:lnSpc>
                <a:spcPct val="110000"/>
              </a:lnSpc>
              <a:spcBef>
                <a:spcPts val="0"/>
              </a:spcBef>
              <a:spcAft>
                <a:spcPts val="0"/>
              </a:spcAft>
              <a:buClr>
                <a:schemeClr val="dk1"/>
              </a:buClr>
              <a:buSzPts val="4000"/>
              <a:buFont typeface="Gill Sans"/>
              <a:buNone/>
              <a:defRPr sz="4000">
                <a:latin typeface="Gill Sans"/>
                <a:ea typeface="Gill Sans"/>
                <a:cs typeface="Gill Sans"/>
                <a:sym typeface="Gill S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20"/>
          <p:cNvSpPr txBox="1"/>
          <p:nvPr>
            <p:ph idx="1" type="body"/>
          </p:nvPr>
        </p:nvSpPr>
        <p:spPr>
          <a:xfrm>
            <a:off x="358775" y="1276350"/>
            <a:ext cx="5000404" cy="3203575"/>
          </a:xfrm>
          <a:prstGeom prst="rect">
            <a:avLst/>
          </a:prstGeom>
          <a:noFill/>
          <a:ln>
            <a:noFill/>
          </a:ln>
        </p:spPr>
        <p:txBody>
          <a:bodyPr anchorCtr="0" anchor="t" bIns="0" lIns="0" spcFirstLastPara="1" rIns="0" wrap="square" tIns="0">
            <a:normAutofit/>
          </a:bodyPr>
          <a:lstStyle>
            <a:lvl1pPr indent="-330200" lvl="0" marL="457200" algn="l">
              <a:lnSpc>
                <a:spcPct val="100000"/>
              </a:lnSpc>
              <a:spcBef>
                <a:spcPts val="0"/>
              </a:spcBef>
              <a:spcAft>
                <a:spcPts val="0"/>
              </a:spcAft>
              <a:buClr>
                <a:schemeClr val="dk1"/>
              </a:buClr>
              <a:buSzPts val="1600"/>
              <a:buFont typeface="Gill Sans"/>
              <a:buAutoNum type="arabicPeriod"/>
              <a:defRPr sz="1600"/>
            </a:lvl1pPr>
            <a:lvl2pPr indent="-330200" lvl="1" marL="914400" algn="l">
              <a:lnSpc>
                <a:spcPct val="100000"/>
              </a:lnSpc>
              <a:spcBef>
                <a:spcPts val="600"/>
              </a:spcBef>
              <a:spcAft>
                <a:spcPts val="0"/>
              </a:spcAft>
              <a:buClr>
                <a:schemeClr val="dk1"/>
              </a:buClr>
              <a:buSzPts val="1600"/>
              <a:buFont typeface="Gill Sans"/>
              <a:buAutoNum type="arabicPeriod"/>
              <a:defRPr sz="1600"/>
            </a:lvl2pPr>
            <a:lvl3pPr indent="-330200" lvl="2" marL="1371600" algn="l">
              <a:lnSpc>
                <a:spcPct val="100000"/>
              </a:lnSpc>
              <a:spcBef>
                <a:spcPts val="600"/>
              </a:spcBef>
              <a:spcAft>
                <a:spcPts val="0"/>
              </a:spcAft>
              <a:buClr>
                <a:schemeClr val="dk1"/>
              </a:buClr>
              <a:buSzPts val="1600"/>
              <a:buFont typeface="Gill Sans"/>
              <a:buAutoNum type="arabicPeriod"/>
              <a:defRPr sz="1600"/>
            </a:lvl3pPr>
            <a:lvl4pPr indent="-340360" lvl="3" marL="1828800" algn="l">
              <a:lnSpc>
                <a:spcPct val="100000"/>
              </a:lnSpc>
              <a:spcBef>
                <a:spcPts val="600"/>
              </a:spcBef>
              <a:spcAft>
                <a:spcPts val="0"/>
              </a:spcAft>
              <a:buClr>
                <a:schemeClr val="dk1"/>
              </a:buClr>
              <a:buSzPts val="1760"/>
              <a:buFont typeface="Gill Sans"/>
              <a:buAutoNum type="arabicPeriod"/>
              <a:defRPr sz="1600"/>
            </a:lvl4pPr>
            <a:lvl5pPr indent="-340360" lvl="4" marL="2286000" algn="l">
              <a:lnSpc>
                <a:spcPct val="100000"/>
              </a:lnSpc>
              <a:spcBef>
                <a:spcPts val="600"/>
              </a:spcBef>
              <a:spcAft>
                <a:spcPts val="0"/>
              </a:spcAft>
              <a:buClr>
                <a:schemeClr val="dk1"/>
              </a:buClr>
              <a:buSzPts val="1760"/>
              <a:buFont typeface="Gill Sans"/>
              <a:buAutoNum type="arabicPeriod"/>
              <a:defRPr sz="1600"/>
            </a:lvl5pPr>
            <a:lvl6pPr indent="-354329" lvl="5" marL="2743200" algn="l">
              <a:lnSpc>
                <a:spcPct val="100000"/>
              </a:lnSpc>
              <a:spcBef>
                <a:spcPts val="600"/>
              </a:spcBef>
              <a:spcAft>
                <a:spcPts val="0"/>
              </a:spcAft>
              <a:buClr>
                <a:schemeClr val="dk1"/>
              </a:buClr>
              <a:buSzPts val="1980"/>
              <a:buChar char="◦"/>
              <a:defRPr/>
            </a:lvl6pPr>
            <a:lvl7pPr indent="-354329" lvl="6" marL="3200400" algn="l">
              <a:lnSpc>
                <a:spcPct val="100000"/>
              </a:lnSpc>
              <a:spcBef>
                <a:spcPts val="400"/>
              </a:spcBef>
              <a:spcAft>
                <a:spcPts val="0"/>
              </a:spcAft>
              <a:buClr>
                <a:schemeClr val="dk1"/>
              </a:buClr>
              <a:buSzPts val="1980"/>
              <a:buChar char="◦"/>
              <a:defRPr/>
            </a:lvl7pPr>
            <a:lvl8pPr indent="-354329" lvl="7" marL="3657600" algn="l">
              <a:lnSpc>
                <a:spcPct val="100000"/>
              </a:lnSpc>
              <a:spcBef>
                <a:spcPts val="400"/>
              </a:spcBef>
              <a:spcAft>
                <a:spcPts val="0"/>
              </a:spcAft>
              <a:buClr>
                <a:schemeClr val="dk1"/>
              </a:buClr>
              <a:buSzPts val="1980"/>
              <a:buChar char="◦"/>
              <a:defRPr/>
            </a:lvl8pPr>
            <a:lvl9pPr indent="-354329" lvl="8" marL="4114800" algn="l">
              <a:lnSpc>
                <a:spcPct val="100000"/>
              </a:lnSpc>
              <a:spcBef>
                <a:spcPts val="400"/>
              </a:spcBef>
              <a:spcAft>
                <a:spcPts val="400"/>
              </a:spcAft>
              <a:buClr>
                <a:schemeClr val="dk1"/>
              </a:buClr>
              <a:buSzPts val="1980"/>
              <a:buChar char="◦"/>
              <a:defRPr/>
            </a:lvl9pPr>
          </a:lstStyle>
          <a:p/>
        </p:txBody>
      </p:sp>
      <p:sp>
        <p:nvSpPr>
          <p:cNvPr id="44" name="Google Shape;44;p20"/>
          <p:cNvSpPr txBox="1"/>
          <p:nvPr>
            <p:ph idx="12" type="sldNum"/>
          </p:nvPr>
        </p:nvSpPr>
        <p:spPr>
          <a:xfrm>
            <a:off x="8571600" y="4767263"/>
            <a:ext cx="216000" cy="273844"/>
          </a:xfrm>
          <a:prstGeom prst="rect">
            <a:avLst/>
          </a:prstGeom>
          <a:noFill/>
          <a:ln>
            <a:noFill/>
          </a:ln>
        </p:spPr>
        <p:txBody>
          <a:bodyPr anchorCtr="0" anchor="t" bIns="0" lIns="0" spcFirstLastPara="1" rIns="0" wrap="square" tIns="0">
            <a:noAutofit/>
          </a:bodyPr>
          <a:lstStyle>
            <a:lvl1pPr indent="0" lvl="0"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
        <p:nvSpPr>
          <p:cNvPr descr="{&quot;templafy&quot;:{&quot;id&quot;:&quot;3caf334c-68a6-4da6-a9be-4f25355ec54c&quot;}}" id="45" name="Google Shape;45;p20"/>
          <p:cNvSpPr/>
          <p:nvPr/>
        </p:nvSpPr>
        <p:spPr>
          <a:xfrm>
            <a:off x="2516261" y="4767263"/>
            <a:ext cx="3307023" cy="225407"/>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Gill Sans"/>
              <a:ea typeface="Gill Sans"/>
              <a:cs typeface="Gill Sans"/>
              <a:sym typeface="Gill Sans"/>
            </a:endParaRPr>
          </a:p>
        </p:txBody>
      </p:sp>
      <p:pic>
        <p:nvPicPr>
          <p:cNvPr descr="{&quot;templafy&quot;:{&quot;id&quot;:&quot;cda59589-935f-4103-b9fb-248cae66f37d&quot;}}" id="46" name="Google Shape;46;p20"/>
          <p:cNvPicPr preferRelativeResize="0"/>
          <p:nvPr/>
        </p:nvPicPr>
        <p:blipFill rotWithShape="1">
          <a:blip r:embed="rId3">
            <a:alphaModFix/>
          </a:blip>
          <a:srcRect b="0" l="0" r="0" t="0"/>
          <a:stretch/>
        </p:blipFill>
        <p:spPr>
          <a:xfrm>
            <a:off x="358775" y="4668427"/>
            <a:ext cx="1191600" cy="3060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el zwei Content">
  <p:cSld name="Titel zwei Content">
    <p:spTree>
      <p:nvGrpSpPr>
        <p:cNvPr id="47" name="Shape 47"/>
        <p:cNvGrpSpPr/>
        <p:nvPr/>
      </p:nvGrpSpPr>
      <p:grpSpPr>
        <a:xfrm>
          <a:off x="0" y="0"/>
          <a:ext cx="0" cy="0"/>
          <a:chOff x="0" y="0"/>
          <a:chExt cx="0" cy="0"/>
        </a:xfrm>
      </p:grpSpPr>
      <p:sp>
        <p:nvSpPr>
          <p:cNvPr id="48" name="Google Shape;48;p22"/>
          <p:cNvSpPr/>
          <p:nvPr/>
        </p:nvSpPr>
        <p:spPr>
          <a:xfrm>
            <a:off x="8570473" y="4701166"/>
            <a:ext cx="213389" cy="233831"/>
          </a:xfrm>
          <a:custGeom>
            <a:rect b="b" l="l" r="r" t="t"/>
            <a:pathLst>
              <a:path extrusionOk="0" h="3403600" w="3106057">
                <a:moveTo>
                  <a:pt x="0" y="711200"/>
                </a:moveTo>
                <a:lnTo>
                  <a:pt x="3106057" y="0"/>
                </a:lnTo>
                <a:lnTo>
                  <a:pt x="3106057" y="3403600"/>
                </a:lnTo>
                <a:lnTo>
                  <a:pt x="449943" y="3222171"/>
                </a:lnTo>
                <a:lnTo>
                  <a:pt x="0" y="71120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Gill Sans"/>
              <a:ea typeface="Gill Sans"/>
              <a:cs typeface="Gill Sans"/>
              <a:sym typeface="Gill Sans"/>
            </a:endParaRPr>
          </a:p>
        </p:txBody>
      </p:sp>
      <p:sp>
        <p:nvSpPr>
          <p:cNvPr id="49" name="Google Shape;49;p22"/>
          <p:cNvSpPr txBox="1"/>
          <p:nvPr>
            <p:ph type="title"/>
          </p:nvPr>
        </p:nvSpPr>
        <p:spPr>
          <a:xfrm>
            <a:off x="358775" y="376238"/>
            <a:ext cx="8426450" cy="609662"/>
          </a:xfrm>
          <a:prstGeom prst="rect">
            <a:avLst/>
          </a:prstGeom>
          <a:noFill/>
          <a:ln>
            <a:noFill/>
          </a:ln>
        </p:spPr>
        <p:txBody>
          <a:bodyPr anchorCtr="0" anchor="t" bIns="0" lIns="0" spcFirstLastPara="1" rIns="0" wrap="square" tIns="0">
            <a:no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22"/>
          <p:cNvSpPr txBox="1"/>
          <p:nvPr>
            <p:ph idx="1" type="body"/>
          </p:nvPr>
        </p:nvSpPr>
        <p:spPr>
          <a:xfrm>
            <a:off x="358776" y="1276349"/>
            <a:ext cx="4122738" cy="3203576"/>
          </a:xfrm>
          <a:prstGeom prst="rect">
            <a:avLst/>
          </a:prstGeom>
          <a:noFill/>
          <a:ln>
            <a:noFill/>
          </a:ln>
        </p:spPr>
        <p:txBody>
          <a:bodyPr anchorCtr="0" anchor="t" bIns="0" lIns="0" spcFirstLastPara="1" rIns="0" wrap="square" tIns="0">
            <a:normAutofit/>
          </a:bodyPr>
          <a:lstStyle>
            <a:lvl1pPr indent="-228600" lvl="0" marL="457200" algn="l">
              <a:lnSpc>
                <a:spcPct val="100000"/>
              </a:lnSpc>
              <a:spcBef>
                <a:spcPts val="0"/>
              </a:spcBef>
              <a:spcAft>
                <a:spcPts val="0"/>
              </a:spcAft>
              <a:buClr>
                <a:schemeClr val="dk1"/>
              </a:buClr>
              <a:buSzPts val="1800"/>
              <a:buNone/>
              <a:defRPr/>
            </a:lvl1pPr>
            <a:lvl2pPr indent="-342900" lvl="1" marL="914400" algn="l">
              <a:lnSpc>
                <a:spcPct val="100000"/>
              </a:lnSpc>
              <a:spcBef>
                <a:spcPts val="0"/>
              </a:spcBef>
              <a:spcAft>
                <a:spcPts val="0"/>
              </a:spcAft>
              <a:buClr>
                <a:schemeClr val="dk1"/>
              </a:buClr>
              <a:buSzPts val="1800"/>
              <a:buChar char="‒"/>
              <a:defRPr/>
            </a:lvl2pPr>
            <a:lvl3pPr indent="-342900" lvl="2" marL="1371600" algn="l">
              <a:lnSpc>
                <a:spcPct val="100000"/>
              </a:lnSpc>
              <a:spcBef>
                <a:spcPts val="400"/>
              </a:spcBef>
              <a:spcAft>
                <a:spcPts val="0"/>
              </a:spcAft>
              <a:buClr>
                <a:schemeClr val="dk1"/>
              </a:buClr>
              <a:buSzPts val="1800"/>
              <a:buChar char="•"/>
              <a:defRPr/>
            </a:lvl3pPr>
            <a:lvl4pPr indent="-354330" lvl="3" marL="1828800" algn="l">
              <a:lnSpc>
                <a:spcPct val="100000"/>
              </a:lnSpc>
              <a:spcBef>
                <a:spcPts val="400"/>
              </a:spcBef>
              <a:spcAft>
                <a:spcPts val="0"/>
              </a:spcAft>
              <a:buClr>
                <a:schemeClr val="dk1"/>
              </a:buClr>
              <a:buSzPts val="1980"/>
              <a:buChar char="◦"/>
              <a:defRPr/>
            </a:lvl4pPr>
            <a:lvl5pPr indent="-354329" lvl="4" marL="2286000" algn="l">
              <a:lnSpc>
                <a:spcPct val="100000"/>
              </a:lnSpc>
              <a:spcBef>
                <a:spcPts val="400"/>
              </a:spcBef>
              <a:spcAft>
                <a:spcPts val="0"/>
              </a:spcAft>
              <a:buClr>
                <a:schemeClr val="dk1"/>
              </a:buClr>
              <a:buSzPts val="1980"/>
              <a:buChar char="◦"/>
              <a:defRPr/>
            </a:lvl5pPr>
            <a:lvl6pPr indent="-354329" lvl="5" marL="2743200" algn="l">
              <a:lnSpc>
                <a:spcPct val="100000"/>
              </a:lnSpc>
              <a:spcBef>
                <a:spcPts val="400"/>
              </a:spcBef>
              <a:spcAft>
                <a:spcPts val="0"/>
              </a:spcAft>
              <a:buClr>
                <a:schemeClr val="dk1"/>
              </a:buClr>
              <a:buSzPts val="1980"/>
              <a:buChar char="◦"/>
              <a:defRPr/>
            </a:lvl6pPr>
            <a:lvl7pPr indent="-354329" lvl="6" marL="3200400" algn="l">
              <a:lnSpc>
                <a:spcPct val="100000"/>
              </a:lnSpc>
              <a:spcBef>
                <a:spcPts val="400"/>
              </a:spcBef>
              <a:spcAft>
                <a:spcPts val="0"/>
              </a:spcAft>
              <a:buClr>
                <a:schemeClr val="dk1"/>
              </a:buClr>
              <a:buSzPts val="1980"/>
              <a:buChar char="◦"/>
              <a:defRPr/>
            </a:lvl7pPr>
            <a:lvl8pPr indent="-354329" lvl="7" marL="3657600" algn="l">
              <a:lnSpc>
                <a:spcPct val="100000"/>
              </a:lnSpc>
              <a:spcBef>
                <a:spcPts val="400"/>
              </a:spcBef>
              <a:spcAft>
                <a:spcPts val="0"/>
              </a:spcAft>
              <a:buClr>
                <a:schemeClr val="dk1"/>
              </a:buClr>
              <a:buSzPts val="1980"/>
              <a:buChar char="◦"/>
              <a:defRPr/>
            </a:lvl8pPr>
            <a:lvl9pPr indent="-354329" lvl="8" marL="4114800" algn="l">
              <a:lnSpc>
                <a:spcPct val="100000"/>
              </a:lnSpc>
              <a:spcBef>
                <a:spcPts val="400"/>
              </a:spcBef>
              <a:spcAft>
                <a:spcPts val="400"/>
              </a:spcAft>
              <a:buClr>
                <a:schemeClr val="dk1"/>
              </a:buClr>
              <a:buSzPts val="1980"/>
              <a:buChar char="◦"/>
              <a:defRPr/>
            </a:lvl9pPr>
          </a:lstStyle>
          <a:p/>
        </p:txBody>
      </p:sp>
      <p:sp>
        <p:nvSpPr>
          <p:cNvPr id="51" name="Google Shape;51;p22"/>
          <p:cNvSpPr txBox="1"/>
          <p:nvPr>
            <p:ph idx="2" type="body"/>
          </p:nvPr>
        </p:nvSpPr>
        <p:spPr>
          <a:xfrm>
            <a:off x="4662487" y="1276350"/>
            <a:ext cx="4122737" cy="3203575"/>
          </a:xfrm>
          <a:prstGeom prst="rect">
            <a:avLst/>
          </a:prstGeom>
          <a:noFill/>
          <a:ln>
            <a:noFill/>
          </a:ln>
        </p:spPr>
        <p:txBody>
          <a:bodyPr anchorCtr="0" anchor="t" bIns="0" lIns="0" spcFirstLastPara="1" rIns="0" wrap="square" tIns="0">
            <a:normAutofit/>
          </a:bodyPr>
          <a:lstStyle>
            <a:lvl1pPr indent="-228600" lvl="0" marL="457200" algn="l">
              <a:lnSpc>
                <a:spcPct val="100000"/>
              </a:lnSpc>
              <a:spcBef>
                <a:spcPts val="0"/>
              </a:spcBef>
              <a:spcAft>
                <a:spcPts val="0"/>
              </a:spcAft>
              <a:buClr>
                <a:schemeClr val="dk1"/>
              </a:buClr>
              <a:buSzPts val="1800"/>
              <a:buNone/>
              <a:defRPr/>
            </a:lvl1pPr>
            <a:lvl2pPr indent="-342900" lvl="1" marL="914400" algn="l">
              <a:lnSpc>
                <a:spcPct val="100000"/>
              </a:lnSpc>
              <a:spcBef>
                <a:spcPts val="0"/>
              </a:spcBef>
              <a:spcAft>
                <a:spcPts val="0"/>
              </a:spcAft>
              <a:buClr>
                <a:schemeClr val="dk1"/>
              </a:buClr>
              <a:buSzPts val="1800"/>
              <a:buChar char="‒"/>
              <a:defRPr/>
            </a:lvl2pPr>
            <a:lvl3pPr indent="-342900" lvl="2" marL="1371600" algn="l">
              <a:lnSpc>
                <a:spcPct val="100000"/>
              </a:lnSpc>
              <a:spcBef>
                <a:spcPts val="400"/>
              </a:spcBef>
              <a:spcAft>
                <a:spcPts val="0"/>
              </a:spcAft>
              <a:buClr>
                <a:schemeClr val="dk1"/>
              </a:buClr>
              <a:buSzPts val="1800"/>
              <a:buChar char="•"/>
              <a:defRPr/>
            </a:lvl3pPr>
            <a:lvl4pPr indent="-354330" lvl="3" marL="1828800" algn="l">
              <a:lnSpc>
                <a:spcPct val="100000"/>
              </a:lnSpc>
              <a:spcBef>
                <a:spcPts val="400"/>
              </a:spcBef>
              <a:spcAft>
                <a:spcPts val="0"/>
              </a:spcAft>
              <a:buClr>
                <a:schemeClr val="dk1"/>
              </a:buClr>
              <a:buSzPts val="1980"/>
              <a:buChar char="◦"/>
              <a:defRPr/>
            </a:lvl4pPr>
            <a:lvl5pPr indent="-354329" lvl="4" marL="2286000" algn="l">
              <a:lnSpc>
                <a:spcPct val="100000"/>
              </a:lnSpc>
              <a:spcBef>
                <a:spcPts val="400"/>
              </a:spcBef>
              <a:spcAft>
                <a:spcPts val="0"/>
              </a:spcAft>
              <a:buClr>
                <a:schemeClr val="dk1"/>
              </a:buClr>
              <a:buSzPts val="1980"/>
              <a:buChar char="◦"/>
              <a:defRPr/>
            </a:lvl5pPr>
            <a:lvl6pPr indent="-354329" lvl="5" marL="2743200" algn="l">
              <a:lnSpc>
                <a:spcPct val="100000"/>
              </a:lnSpc>
              <a:spcBef>
                <a:spcPts val="400"/>
              </a:spcBef>
              <a:spcAft>
                <a:spcPts val="0"/>
              </a:spcAft>
              <a:buClr>
                <a:schemeClr val="dk1"/>
              </a:buClr>
              <a:buSzPts val="1980"/>
              <a:buChar char="◦"/>
              <a:defRPr/>
            </a:lvl6pPr>
            <a:lvl7pPr indent="-354329" lvl="6" marL="3200400" algn="l">
              <a:lnSpc>
                <a:spcPct val="100000"/>
              </a:lnSpc>
              <a:spcBef>
                <a:spcPts val="400"/>
              </a:spcBef>
              <a:spcAft>
                <a:spcPts val="0"/>
              </a:spcAft>
              <a:buClr>
                <a:schemeClr val="dk1"/>
              </a:buClr>
              <a:buSzPts val="1980"/>
              <a:buChar char="◦"/>
              <a:defRPr/>
            </a:lvl7pPr>
            <a:lvl8pPr indent="-354329" lvl="7" marL="3657600" algn="l">
              <a:lnSpc>
                <a:spcPct val="100000"/>
              </a:lnSpc>
              <a:spcBef>
                <a:spcPts val="400"/>
              </a:spcBef>
              <a:spcAft>
                <a:spcPts val="0"/>
              </a:spcAft>
              <a:buClr>
                <a:schemeClr val="dk1"/>
              </a:buClr>
              <a:buSzPts val="1980"/>
              <a:buChar char="◦"/>
              <a:defRPr/>
            </a:lvl8pPr>
            <a:lvl9pPr indent="-354329" lvl="8" marL="4114800" algn="l">
              <a:lnSpc>
                <a:spcPct val="100000"/>
              </a:lnSpc>
              <a:spcBef>
                <a:spcPts val="400"/>
              </a:spcBef>
              <a:spcAft>
                <a:spcPts val="400"/>
              </a:spcAft>
              <a:buClr>
                <a:schemeClr val="dk1"/>
              </a:buClr>
              <a:buSzPts val="1980"/>
              <a:buChar char="◦"/>
              <a:defRPr/>
            </a:lvl9pPr>
          </a:lstStyle>
          <a:p/>
        </p:txBody>
      </p:sp>
      <p:sp>
        <p:nvSpPr>
          <p:cNvPr id="52" name="Google Shape;52;p22"/>
          <p:cNvSpPr txBox="1"/>
          <p:nvPr>
            <p:ph idx="12" type="sldNum"/>
          </p:nvPr>
        </p:nvSpPr>
        <p:spPr>
          <a:xfrm>
            <a:off x="8571600" y="4767263"/>
            <a:ext cx="216000" cy="273844"/>
          </a:xfrm>
          <a:prstGeom prst="rect">
            <a:avLst/>
          </a:prstGeom>
          <a:noFill/>
          <a:ln>
            <a:noFill/>
          </a:ln>
        </p:spPr>
        <p:txBody>
          <a:bodyPr anchorCtr="0" anchor="t" bIns="0" lIns="0" spcFirstLastPara="1" rIns="0" wrap="square" tIns="0">
            <a:noAutofit/>
          </a:bodyPr>
          <a:lstStyle>
            <a:lvl1pPr indent="0" lvl="0"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pic>
        <p:nvPicPr>
          <p:cNvPr descr="{&quot;templafy&quot;:{&quot;id&quot;:&quot;8765c728-85d7-4074-9036-8903fa0803da&quot;}}" id="53" name="Google Shape;53;p22"/>
          <p:cNvPicPr preferRelativeResize="0"/>
          <p:nvPr/>
        </p:nvPicPr>
        <p:blipFill rotWithShape="1">
          <a:blip r:embed="rId2">
            <a:alphaModFix/>
          </a:blip>
          <a:srcRect b="0" l="0" r="0" t="0"/>
          <a:stretch/>
        </p:blipFill>
        <p:spPr>
          <a:xfrm>
            <a:off x="358775" y="4668427"/>
            <a:ext cx="1191600" cy="306000"/>
          </a:xfrm>
          <a:prstGeom prst="rect">
            <a:avLst/>
          </a:prstGeom>
          <a:noFill/>
          <a:ln>
            <a:noFill/>
          </a:ln>
        </p:spPr>
      </p:pic>
      <p:sp>
        <p:nvSpPr>
          <p:cNvPr descr="{&quot;templafy&quot;:{&quot;id&quot;:&quot;e2b41910-c20b-42ef-9c6a-68e0420db699&quot;}}" id="54" name="Google Shape;54;p22"/>
          <p:cNvSpPr/>
          <p:nvPr/>
        </p:nvSpPr>
        <p:spPr>
          <a:xfrm>
            <a:off x="2516261" y="4767263"/>
            <a:ext cx="3884539" cy="225407"/>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Gill Sans"/>
              <a:ea typeface="Gill Sans"/>
              <a:cs typeface="Gill Sans"/>
              <a:sym typeface="Gill San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ank">
  <p:cSld name="Dank">
    <p:spTree>
      <p:nvGrpSpPr>
        <p:cNvPr id="55" name="Shape 55"/>
        <p:cNvGrpSpPr/>
        <p:nvPr/>
      </p:nvGrpSpPr>
      <p:grpSpPr>
        <a:xfrm>
          <a:off x="0" y="0"/>
          <a:ext cx="0" cy="0"/>
          <a:chOff x="0" y="0"/>
          <a:chExt cx="0" cy="0"/>
        </a:xfrm>
      </p:grpSpPr>
      <p:sp>
        <p:nvSpPr>
          <p:cNvPr id="56" name="Google Shape;56;p23"/>
          <p:cNvSpPr txBox="1"/>
          <p:nvPr>
            <p:ph type="title"/>
          </p:nvPr>
        </p:nvSpPr>
        <p:spPr>
          <a:xfrm>
            <a:off x="828000" y="1044000"/>
            <a:ext cx="7957225" cy="685801"/>
          </a:xfrm>
          <a:prstGeom prst="rect">
            <a:avLst/>
          </a:prstGeom>
          <a:noFill/>
          <a:ln>
            <a:noFill/>
          </a:ln>
        </p:spPr>
        <p:txBody>
          <a:bodyPr anchorCtr="0" anchor="t" bIns="0" lIns="0" spcFirstLastPara="1" rIns="0" wrap="square" tIns="0">
            <a:noAutofit/>
          </a:bodyPr>
          <a:lstStyle>
            <a:lvl1pPr lvl="0" algn="l">
              <a:lnSpc>
                <a:spcPct val="104000"/>
              </a:lnSpc>
              <a:spcBef>
                <a:spcPts val="0"/>
              </a:spcBef>
              <a:spcAft>
                <a:spcPts val="0"/>
              </a:spcAft>
              <a:buClr>
                <a:schemeClr val="dk1"/>
              </a:buClr>
              <a:buSzPts val="5000"/>
              <a:buFont typeface="Gill Sans"/>
              <a:buNone/>
              <a:defRPr sz="5000">
                <a:latin typeface="Gill Sans"/>
                <a:ea typeface="Gill Sans"/>
                <a:cs typeface="Gill Sans"/>
                <a:sym typeface="Gill S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23"/>
          <p:cNvSpPr txBox="1"/>
          <p:nvPr>
            <p:ph idx="1" type="body"/>
          </p:nvPr>
        </p:nvSpPr>
        <p:spPr>
          <a:xfrm>
            <a:off x="828000" y="2626419"/>
            <a:ext cx="1908000" cy="862219"/>
          </a:xfrm>
          <a:prstGeom prst="rect">
            <a:avLst/>
          </a:prstGeom>
          <a:noFill/>
          <a:ln>
            <a:noFill/>
          </a:ln>
        </p:spPr>
        <p:txBody>
          <a:bodyPr anchorCtr="0" anchor="t" bIns="0" lIns="0" spcFirstLastPara="1" rIns="0" wrap="square" tIns="0">
            <a:noAutofit/>
          </a:bodyPr>
          <a:lstStyle>
            <a:lvl1pPr indent="-228600" lvl="0" marL="457200" algn="l">
              <a:lnSpc>
                <a:spcPct val="140000"/>
              </a:lnSpc>
              <a:spcBef>
                <a:spcPts val="0"/>
              </a:spcBef>
              <a:spcAft>
                <a:spcPts val="0"/>
              </a:spcAft>
              <a:buClr>
                <a:schemeClr val="dk1"/>
              </a:buClr>
              <a:buSzPts val="1000"/>
              <a:buFont typeface="Arial"/>
              <a:buNone/>
              <a:defRPr sz="1000"/>
            </a:lvl1pPr>
            <a:lvl2pPr indent="-228600" lvl="1" marL="914400" algn="l">
              <a:lnSpc>
                <a:spcPct val="140000"/>
              </a:lnSpc>
              <a:spcBef>
                <a:spcPts val="0"/>
              </a:spcBef>
              <a:spcAft>
                <a:spcPts val="0"/>
              </a:spcAft>
              <a:buClr>
                <a:schemeClr val="dk1"/>
              </a:buClr>
              <a:buSzPts val="1000"/>
              <a:buNone/>
              <a:defRPr sz="1000"/>
            </a:lvl2pPr>
            <a:lvl3pPr indent="-228600" lvl="2" marL="1371600" algn="l">
              <a:lnSpc>
                <a:spcPct val="140000"/>
              </a:lnSpc>
              <a:spcBef>
                <a:spcPts val="400"/>
              </a:spcBef>
              <a:spcAft>
                <a:spcPts val="0"/>
              </a:spcAft>
              <a:buClr>
                <a:schemeClr val="dk1"/>
              </a:buClr>
              <a:buSzPts val="1000"/>
              <a:buNone/>
              <a:defRPr sz="1000"/>
            </a:lvl3pPr>
            <a:lvl4pPr indent="-228600" lvl="3" marL="1828800" algn="l">
              <a:lnSpc>
                <a:spcPct val="140000"/>
              </a:lnSpc>
              <a:spcBef>
                <a:spcPts val="400"/>
              </a:spcBef>
              <a:spcAft>
                <a:spcPts val="0"/>
              </a:spcAft>
              <a:buClr>
                <a:schemeClr val="dk1"/>
              </a:buClr>
              <a:buSzPts val="1100"/>
              <a:buNone/>
              <a:defRPr sz="1000"/>
            </a:lvl4pPr>
            <a:lvl5pPr indent="-228600" lvl="4" marL="2286000" algn="l">
              <a:lnSpc>
                <a:spcPct val="140000"/>
              </a:lnSpc>
              <a:spcBef>
                <a:spcPts val="400"/>
              </a:spcBef>
              <a:spcAft>
                <a:spcPts val="0"/>
              </a:spcAft>
              <a:buClr>
                <a:schemeClr val="dk1"/>
              </a:buClr>
              <a:buSzPts val="1100"/>
              <a:buFont typeface="Arial"/>
              <a:buNone/>
              <a:defRPr sz="1000"/>
            </a:lvl5pPr>
            <a:lvl6pPr indent="-354329" lvl="5" marL="2743200" algn="l">
              <a:lnSpc>
                <a:spcPct val="100000"/>
              </a:lnSpc>
              <a:spcBef>
                <a:spcPts val="400"/>
              </a:spcBef>
              <a:spcAft>
                <a:spcPts val="0"/>
              </a:spcAft>
              <a:buClr>
                <a:schemeClr val="dk1"/>
              </a:buClr>
              <a:buSzPts val="1980"/>
              <a:buChar char="◦"/>
              <a:defRPr/>
            </a:lvl6pPr>
            <a:lvl7pPr indent="-354329" lvl="6" marL="3200400" algn="l">
              <a:lnSpc>
                <a:spcPct val="100000"/>
              </a:lnSpc>
              <a:spcBef>
                <a:spcPts val="400"/>
              </a:spcBef>
              <a:spcAft>
                <a:spcPts val="0"/>
              </a:spcAft>
              <a:buClr>
                <a:schemeClr val="dk1"/>
              </a:buClr>
              <a:buSzPts val="1980"/>
              <a:buChar char="◦"/>
              <a:defRPr/>
            </a:lvl7pPr>
            <a:lvl8pPr indent="-354329" lvl="7" marL="3657600" algn="l">
              <a:lnSpc>
                <a:spcPct val="100000"/>
              </a:lnSpc>
              <a:spcBef>
                <a:spcPts val="400"/>
              </a:spcBef>
              <a:spcAft>
                <a:spcPts val="0"/>
              </a:spcAft>
              <a:buClr>
                <a:schemeClr val="dk1"/>
              </a:buClr>
              <a:buSzPts val="1980"/>
              <a:buChar char="◦"/>
              <a:defRPr/>
            </a:lvl8pPr>
            <a:lvl9pPr indent="-354329" lvl="8" marL="4114800" algn="l">
              <a:lnSpc>
                <a:spcPct val="100000"/>
              </a:lnSpc>
              <a:spcBef>
                <a:spcPts val="400"/>
              </a:spcBef>
              <a:spcAft>
                <a:spcPts val="400"/>
              </a:spcAft>
              <a:buClr>
                <a:schemeClr val="dk1"/>
              </a:buClr>
              <a:buSzPts val="1980"/>
              <a:buChar char="◦"/>
              <a:defRPr/>
            </a:lvl9pPr>
          </a:lstStyle>
          <a:p/>
        </p:txBody>
      </p:sp>
      <p:sp>
        <p:nvSpPr>
          <p:cNvPr id="58" name="Google Shape;58;p23"/>
          <p:cNvSpPr txBox="1"/>
          <p:nvPr>
            <p:ph idx="2" type="body"/>
          </p:nvPr>
        </p:nvSpPr>
        <p:spPr>
          <a:xfrm>
            <a:off x="828000" y="2090947"/>
            <a:ext cx="1908000" cy="504411"/>
          </a:xfrm>
          <a:prstGeom prst="rect">
            <a:avLst/>
          </a:prstGeom>
          <a:noFill/>
          <a:ln>
            <a:noFill/>
          </a:ln>
        </p:spPr>
        <p:txBody>
          <a:bodyPr anchorCtr="0" anchor="b" bIns="0" lIns="0" spcFirstLastPara="1" rIns="0" wrap="square" tIns="0">
            <a:noAutofit/>
          </a:bodyPr>
          <a:lstStyle>
            <a:lvl1pPr indent="-228600" lvl="0" marL="457200" algn="l">
              <a:lnSpc>
                <a:spcPct val="100000"/>
              </a:lnSpc>
              <a:spcBef>
                <a:spcPts val="0"/>
              </a:spcBef>
              <a:spcAft>
                <a:spcPts val="0"/>
              </a:spcAft>
              <a:buClr>
                <a:schemeClr val="dk1"/>
              </a:buClr>
              <a:buSzPts val="1400"/>
              <a:buFont typeface="Arial"/>
              <a:buNone/>
              <a:defRPr sz="1400"/>
            </a:lvl1pPr>
            <a:lvl2pPr indent="-228600" lvl="1" marL="914400" algn="l">
              <a:lnSpc>
                <a:spcPct val="140000"/>
              </a:lnSpc>
              <a:spcBef>
                <a:spcPts val="0"/>
              </a:spcBef>
              <a:spcAft>
                <a:spcPts val="0"/>
              </a:spcAft>
              <a:buClr>
                <a:schemeClr val="dk1"/>
              </a:buClr>
              <a:buSzPts val="1000"/>
              <a:buNone/>
              <a:defRPr sz="1000"/>
            </a:lvl2pPr>
            <a:lvl3pPr indent="-228600" lvl="2" marL="1371600" algn="l">
              <a:lnSpc>
                <a:spcPct val="140000"/>
              </a:lnSpc>
              <a:spcBef>
                <a:spcPts val="400"/>
              </a:spcBef>
              <a:spcAft>
                <a:spcPts val="0"/>
              </a:spcAft>
              <a:buClr>
                <a:schemeClr val="dk1"/>
              </a:buClr>
              <a:buSzPts val="1000"/>
              <a:buNone/>
              <a:defRPr sz="1000"/>
            </a:lvl3pPr>
            <a:lvl4pPr indent="-228600" lvl="3" marL="1828800" algn="l">
              <a:lnSpc>
                <a:spcPct val="140000"/>
              </a:lnSpc>
              <a:spcBef>
                <a:spcPts val="400"/>
              </a:spcBef>
              <a:spcAft>
                <a:spcPts val="0"/>
              </a:spcAft>
              <a:buClr>
                <a:schemeClr val="dk1"/>
              </a:buClr>
              <a:buSzPts val="1100"/>
              <a:buNone/>
              <a:defRPr sz="1000"/>
            </a:lvl4pPr>
            <a:lvl5pPr indent="-228600" lvl="4" marL="2286000" algn="l">
              <a:lnSpc>
                <a:spcPct val="140000"/>
              </a:lnSpc>
              <a:spcBef>
                <a:spcPts val="400"/>
              </a:spcBef>
              <a:spcAft>
                <a:spcPts val="0"/>
              </a:spcAft>
              <a:buClr>
                <a:schemeClr val="dk1"/>
              </a:buClr>
              <a:buSzPts val="1100"/>
              <a:buFont typeface="Arial"/>
              <a:buNone/>
              <a:defRPr sz="1000"/>
            </a:lvl5pPr>
            <a:lvl6pPr indent="-354329" lvl="5" marL="2743200" algn="l">
              <a:lnSpc>
                <a:spcPct val="100000"/>
              </a:lnSpc>
              <a:spcBef>
                <a:spcPts val="400"/>
              </a:spcBef>
              <a:spcAft>
                <a:spcPts val="0"/>
              </a:spcAft>
              <a:buClr>
                <a:schemeClr val="dk1"/>
              </a:buClr>
              <a:buSzPts val="1980"/>
              <a:buChar char="◦"/>
              <a:defRPr/>
            </a:lvl6pPr>
            <a:lvl7pPr indent="-354329" lvl="6" marL="3200400" algn="l">
              <a:lnSpc>
                <a:spcPct val="100000"/>
              </a:lnSpc>
              <a:spcBef>
                <a:spcPts val="400"/>
              </a:spcBef>
              <a:spcAft>
                <a:spcPts val="0"/>
              </a:spcAft>
              <a:buClr>
                <a:schemeClr val="dk1"/>
              </a:buClr>
              <a:buSzPts val="1980"/>
              <a:buChar char="◦"/>
              <a:defRPr/>
            </a:lvl7pPr>
            <a:lvl8pPr indent="-354329" lvl="7" marL="3657600" algn="l">
              <a:lnSpc>
                <a:spcPct val="100000"/>
              </a:lnSpc>
              <a:spcBef>
                <a:spcPts val="400"/>
              </a:spcBef>
              <a:spcAft>
                <a:spcPts val="0"/>
              </a:spcAft>
              <a:buClr>
                <a:schemeClr val="dk1"/>
              </a:buClr>
              <a:buSzPts val="1980"/>
              <a:buChar char="◦"/>
              <a:defRPr/>
            </a:lvl8pPr>
            <a:lvl9pPr indent="-354329" lvl="8" marL="4114800" algn="l">
              <a:lnSpc>
                <a:spcPct val="100000"/>
              </a:lnSpc>
              <a:spcBef>
                <a:spcPts val="400"/>
              </a:spcBef>
              <a:spcAft>
                <a:spcPts val="400"/>
              </a:spcAft>
              <a:buClr>
                <a:schemeClr val="dk1"/>
              </a:buClr>
              <a:buSzPts val="1980"/>
              <a:buChar char="◦"/>
              <a:defRPr/>
            </a:lvl9pPr>
          </a:lstStyle>
          <a:p/>
        </p:txBody>
      </p:sp>
      <p:sp>
        <p:nvSpPr>
          <p:cNvPr id="59" name="Google Shape;59;p23"/>
          <p:cNvSpPr txBox="1"/>
          <p:nvPr>
            <p:ph idx="3" type="body"/>
          </p:nvPr>
        </p:nvSpPr>
        <p:spPr>
          <a:xfrm>
            <a:off x="2886816" y="2626419"/>
            <a:ext cx="1908000" cy="862219"/>
          </a:xfrm>
          <a:prstGeom prst="rect">
            <a:avLst/>
          </a:prstGeom>
          <a:noFill/>
          <a:ln>
            <a:noFill/>
          </a:ln>
        </p:spPr>
        <p:txBody>
          <a:bodyPr anchorCtr="0" anchor="t" bIns="0" lIns="0" spcFirstLastPara="1" rIns="0" wrap="square" tIns="0">
            <a:noAutofit/>
          </a:bodyPr>
          <a:lstStyle>
            <a:lvl1pPr indent="-228600" lvl="0" marL="457200" algn="l">
              <a:lnSpc>
                <a:spcPct val="140000"/>
              </a:lnSpc>
              <a:spcBef>
                <a:spcPts val="0"/>
              </a:spcBef>
              <a:spcAft>
                <a:spcPts val="0"/>
              </a:spcAft>
              <a:buClr>
                <a:schemeClr val="dk1"/>
              </a:buClr>
              <a:buSzPts val="1000"/>
              <a:buFont typeface="Arial"/>
              <a:buNone/>
              <a:defRPr sz="1000"/>
            </a:lvl1pPr>
            <a:lvl2pPr indent="-228600" lvl="1" marL="914400" algn="l">
              <a:lnSpc>
                <a:spcPct val="140000"/>
              </a:lnSpc>
              <a:spcBef>
                <a:spcPts val="0"/>
              </a:spcBef>
              <a:spcAft>
                <a:spcPts val="0"/>
              </a:spcAft>
              <a:buClr>
                <a:schemeClr val="dk1"/>
              </a:buClr>
              <a:buSzPts val="1000"/>
              <a:buNone/>
              <a:defRPr sz="1000"/>
            </a:lvl2pPr>
            <a:lvl3pPr indent="-228600" lvl="2" marL="1371600" algn="l">
              <a:lnSpc>
                <a:spcPct val="140000"/>
              </a:lnSpc>
              <a:spcBef>
                <a:spcPts val="400"/>
              </a:spcBef>
              <a:spcAft>
                <a:spcPts val="0"/>
              </a:spcAft>
              <a:buClr>
                <a:schemeClr val="dk1"/>
              </a:buClr>
              <a:buSzPts val="1000"/>
              <a:buNone/>
              <a:defRPr sz="1000"/>
            </a:lvl3pPr>
            <a:lvl4pPr indent="-228600" lvl="3" marL="1828800" algn="l">
              <a:lnSpc>
                <a:spcPct val="140000"/>
              </a:lnSpc>
              <a:spcBef>
                <a:spcPts val="400"/>
              </a:spcBef>
              <a:spcAft>
                <a:spcPts val="0"/>
              </a:spcAft>
              <a:buClr>
                <a:schemeClr val="dk1"/>
              </a:buClr>
              <a:buSzPts val="1100"/>
              <a:buNone/>
              <a:defRPr sz="1000"/>
            </a:lvl4pPr>
            <a:lvl5pPr indent="-228600" lvl="4" marL="2286000" algn="l">
              <a:lnSpc>
                <a:spcPct val="140000"/>
              </a:lnSpc>
              <a:spcBef>
                <a:spcPts val="400"/>
              </a:spcBef>
              <a:spcAft>
                <a:spcPts val="0"/>
              </a:spcAft>
              <a:buClr>
                <a:schemeClr val="dk1"/>
              </a:buClr>
              <a:buSzPts val="1100"/>
              <a:buFont typeface="Arial"/>
              <a:buNone/>
              <a:defRPr sz="1000"/>
            </a:lvl5pPr>
            <a:lvl6pPr indent="-354329" lvl="5" marL="2743200" algn="l">
              <a:lnSpc>
                <a:spcPct val="100000"/>
              </a:lnSpc>
              <a:spcBef>
                <a:spcPts val="400"/>
              </a:spcBef>
              <a:spcAft>
                <a:spcPts val="0"/>
              </a:spcAft>
              <a:buClr>
                <a:schemeClr val="dk1"/>
              </a:buClr>
              <a:buSzPts val="1980"/>
              <a:buChar char="◦"/>
              <a:defRPr/>
            </a:lvl6pPr>
            <a:lvl7pPr indent="-354329" lvl="6" marL="3200400" algn="l">
              <a:lnSpc>
                <a:spcPct val="100000"/>
              </a:lnSpc>
              <a:spcBef>
                <a:spcPts val="400"/>
              </a:spcBef>
              <a:spcAft>
                <a:spcPts val="0"/>
              </a:spcAft>
              <a:buClr>
                <a:schemeClr val="dk1"/>
              </a:buClr>
              <a:buSzPts val="1980"/>
              <a:buChar char="◦"/>
              <a:defRPr/>
            </a:lvl7pPr>
            <a:lvl8pPr indent="-354329" lvl="7" marL="3657600" algn="l">
              <a:lnSpc>
                <a:spcPct val="100000"/>
              </a:lnSpc>
              <a:spcBef>
                <a:spcPts val="400"/>
              </a:spcBef>
              <a:spcAft>
                <a:spcPts val="0"/>
              </a:spcAft>
              <a:buClr>
                <a:schemeClr val="dk1"/>
              </a:buClr>
              <a:buSzPts val="1980"/>
              <a:buChar char="◦"/>
              <a:defRPr/>
            </a:lvl8pPr>
            <a:lvl9pPr indent="-354329" lvl="8" marL="4114800" algn="l">
              <a:lnSpc>
                <a:spcPct val="100000"/>
              </a:lnSpc>
              <a:spcBef>
                <a:spcPts val="400"/>
              </a:spcBef>
              <a:spcAft>
                <a:spcPts val="400"/>
              </a:spcAft>
              <a:buClr>
                <a:schemeClr val="dk1"/>
              </a:buClr>
              <a:buSzPts val="1980"/>
              <a:buChar char="◦"/>
              <a:defRPr/>
            </a:lvl9pPr>
          </a:lstStyle>
          <a:p/>
        </p:txBody>
      </p:sp>
      <p:sp>
        <p:nvSpPr>
          <p:cNvPr id="60" name="Google Shape;60;p23"/>
          <p:cNvSpPr txBox="1"/>
          <p:nvPr>
            <p:ph idx="4" type="body"/>
          </p:nvPr>
        </p:nvSpPr>
        <p:spPr>
          <a:xfrm>
            <a:off x="2886816" y="2090947"/>
            <a:ext cx="1908000" cy="504411"/>
          </a:xfrm>
          <a:prstGeom prst="rect">
            <a:avLst/>
          </a:prstGeom>
          <a:noFill/>
          <a:ln>
            <a:noFill/>
          </a:ln>
        </p:spPr>
        <p:txBody>
          <a:bodyPr anchorCtr="0" anchor="b" bIns="0" lIns="0" spcFirstLastPara="1" rIns="0" wrap="square" tIns="0">
            <a:noAutofit/>
          </a:bodyPr>
          <a:lstStyle>
            <a:lvl1pPr indent="-228600" lvl="0" marL="457200" algn="l">
              <a:lnSpc>
                <a:spcPct val="100000"/>
              </a:lnSpc>
              <a:spcBef>
                <a:spcPts val="0"/>
              </a:spcBef>
              <a:spcAft>
                <a:spcPts val="0"/>
              </a:spcAft>
              <a:buClr>
                <a:schemeClr val="dk1"/>
              </a:buClr>
              <a:buSzPts val="1400"/>
              <a:buFont typeface="Arial"/>
              <a:buNone/>
              <a:defRPr sz="1400"/>
            </a:lvl1pPr>
            <a:lvl2pPr indent="-228600" lvl="1" marL="914400" algn="l">
              <a:lnSpc>
                <a:spcPct val="140000"/>
              </a:lnSpc>
              <a:spcBef>
                <a:spcPts val="0"/>
              </a:spcBef>
              <a:spcAft>
                <a:spcPts val="0"/>
              </a:spcAft>
              <a:buClr>
                <a:schemeClr val="dk1"/>
              </a:buClr>
              <a:buSzPts val="1000"/>
              <a:buNone/>
              <a:defRPr sz="1000"/>
            </a:lvl2pPr>
            <a:lvl3pPr indent="-228600" lvl="2" marL="1371600" algn="l">
              <a:lnSpc>
                <a:spcPct val="140000"/>
              </a:lnSpc>
              <a:spcBef>
                <a:spcPts val="400"/>
              </a:spcBef>
              <a:spcAft>
                <a:spcPts val="0"/>
              </a:spcAft>
              <a:buClr>
                <a:schemeClr val="dk1"/>
              </a:buClr>
              <a:buSzPts val="1000"/>
              <a:buNone/>
              <a:defRPr sz="1000"/>
            </a:lvl3pPr>
            <a:lvl4pPr indent="-228600" lvl="3" marL="1828800" algn="l">
              <a:lnSpc>
                <a:spcPct val="140000"/>
              </a:lnSpc>
              <a:spcBef>
                <a:spcPts val="400"/>
              </a:spcBef>
              <a:spcAft>
                <a:spcPts val="0"/>
              </a:spcAft>
              <a:buClr>
                <a:schemeClr val="dk1"/>
              </a:buClr>
              <a:buSzPts val="1100"/>
              <a:buNone/>
              <a:defRPr sz="1000"/>
            </a:lvl4pPr>
            <a:lvl5pPr indent="-228600" lvl="4" marL="2286000" algn="l">
              <a:lnSpc>
                <a:spcPct val="140000"/>
              </a:lnSpc>
              <a:spcBef>
                <a:spcPts val="400"/>
              </a:spcBef>
              <a:spcAft>
                <a:spcPts val="0"/>
              </a:spcAft>
              <a:buClr>
                <a:schemeClr val="dk1"/>
              </a:buClr>
              <a:buSzPts val="1100"/>
              <a:buFont typeface="Arial"/>
              <a:buNone/>
              <a:defRPr sz="1000"/>
            </a:lvl5pPr>
            <a:lvl6pPr indent="-354329" lvl="5" marL="2743200" algn="l">
              <a:lnSpc>
                <a:spcPct val="100000"/>
              </a:lnSpc>
              <a:spcBef>
                <a:spcPts val="400"/>
              </a:spcBef>
              <a:spcAft>
                <a:spcPts val="0"/>
              </a:spcAft>
              <a:buClr>
                <a:schemeClr val="dk1"/>
              </a:buClr>
              <a:buSzPts val="1980"/>
              <a:buChar char="◦"/>
              <a:defRPr/>
            </a:lvl6pPr>
            <a:lvl7pPr indent="-354329" lvl="6" marL="3200400" algn="l">
              <a:lnSpc>
                <a:spcPct val="100000"/>
              </a:lnSpc>
              <a:spcBef>
                <a:spcPts val="400"/>
              </a:spcBef>
              <a:spcAft>
                <a:spcPts val="0"/>
              </a:spcAft>
              <a:buClr>
                <a:schemeClr val="dk1"/>
              </a:buClr>
              <a:buSzPts val="1980"/>
              <a:buChar char="◦"/>
              <a:defRPr/>
            </a:lvl7pPr>
            <a:lvl8pPr indent="-354329" lvl="7" marL="3657600" algn="l">
              <a:lnSpc>
                <a:spcPct val="100000"/>
              </a:lnSpc>
              <a:spcBef>
                <a:spcPts val="400"/>
              </a:spcBef>
              <a:spcAft>
                <a:spcPts val="0"/>
              </a:spcAft>
              <a:buClr>
                <a:schemeClr val="dk1"/>
              </a:buClr>
              <a:buSzPts val="1980"/>
              <a:buChar char="◦"/>
              <a:defRPr/>
            </a:lvl8pPr>
            <a:lvl9pPr indent="-354329" lvl="8" marL="4114800" algn="l">
              <a:lnSpc>
                <a:spcPct val="100000"/>
              </a:lnSpc>
              <a:spcBef>
                <a:spcPts val="400"/>
              </a:spcBef>
              <a:spcAft>
                <a:spcPts val="400"/>
              </a:spcAft>
              <a:buClr>
                <a:schemeClr val="dk1"/>
              </a:buClr>
              <a:buSzPts val="1980"/>
              <a:buChar char="◦"/>
              <a:defRPr/>
            </a:lvl9pPr>
          </a:lstStyle>
          <a:p/>
        </p:txBody>
      </p:sp>
      <p:sp>
        <p:nvSpPr>
          <p:cNvPr id="61" name="Google Shape;61;p23"/>
          <p:cNvSpPr txBox="1"/>
          <p:nvPr>
            <p:ph idx="5" type="body"/>
          </p:nvPr>
        </p:nvSpPr>
        <p:spPr>
          <a:xfrm>
            <a:off x="4945933" y="2626419"/>
            <a:ext cx="1908000" cy="862219"/>
          </a:xfrm>
          <a:prstGeom prst="rect">
            <a:avLst/>
          </a:prstGeom>
          <a:noFill/>
          <a:ln>
            <a:noFill/>
          </a:ln>
        </p:spPr>
        <p:txBody>
          <a:bodyPr anchorCtr="0" anchor="t" bIns="0" lIns="0" spcFirstLastPara="1" rIns="0" wrap="square" tIns="0">
            <a:noAutofit/>
          </a:bodyPr>
          <a:lstStyle>
            <a:lvl1pPr indent="-228600" lvl="0" marL="457200" algn="l">
              <a:lnSpc>
                <a:spcPct val="140000"/>
              </a:lnSpc>
              <a:spcBef>
                <a:spcPts val="0"/>
              </a:spcBef>
              <a:spcAft>
                <a:spcPts val="0"/>
              </a:spcAft>
              <a:buClr>
                <a:schemeClr val="dk1"/>
              </a:buClr>
              <a:buSzPts val="1000"/>
              <a:buFont typeface="Arial"/>
              <a:buNone/>
              <a:defRPr sz="1000"/>
            </a:lvl1pPr>
            <a:lvl2pPr indent="-228600" lvl="1" marL="914400" algn="l">
              <a:lnSpc>
                <a:spcPct val="140000"/>
              </a:lnSpc>
              <a:spcBef>
                <a:spcPts val="0"/>
              </a:spcBef>
              <a:spcAft>
                <a:spcPts val="0"/>
              </a:spcAft>
              <a:buClr>
                <a:schemeClr val="dk1"/>
              </a:buClr>
              <a:buSzPts val="1000"/>
              <a:buNone/>
              <a:defRPr sz="1000"/>
            </a:lvl2pPr>
            <a:lvl3pPr indent="-228600" lvl="2" marL="1371600" algn="l">
              <a:lnSpc>
                <a:spcPct val="140000"/>
              </a:lnSpc>
              <a:spcBef>
                <a:spcPts val="400"/>
              </a:spcBef>
              <a:spcAft>
                <a:spcPts val="0"/>
              </a:spcAft>
              <a:buClr>
                <a:schemeClr val="dk1"/>
              </a:buClr>
              <a:buSzPts val="1000"/>
              <a:buNone/>
              <a:defRPr sz="1000"/>
            </a:lvl3pPr>
            <a:lvl4pPr indent="-228600" lvl="3" marL="1828800" algn="l">
              <a:lnSpc>
                <a:spcPct val="140000"/>
              </a:lnSpc>
              <a:spcBef>
                <a:spcPts val="400"/>
              </a:spcBef>
              <a:spcAft>
                <a:spcPts val="0"/>
              </a:spcAft>
              <a:buClr>
                <a:schemeClr val="dk1"/>
              </a:buClr>
              <a:buSzPts val="1100"/>
              <a:buNone/>
              <a:defRPr sz="1000"/>
            </a:lvl4pPr>
            <a:lvl5pPr indent="-228600" lvl="4" marL="2286000" algn="l">
              <a:lnSpc>
                <a:spcPct val="140000"/>
              </a:lnSpc>
              <a:spcBef>
                <a:spcPts val="400"/>
              </a:spcBef>
              <a:spcAft>
                <a:spcPts val="0"/>
              </a:spcAft>
              <a:buClr>
                <a:schemeClr val="dk1"/>
              </a:buClr>
              <a:buSzPts val="1100"/>
              <a:buFont typeface="Arial"/>
              <a:buNone/>
              <a:defRPr sz="1000"/>
            </a:lvl5pPr>
            <a:lvl6pPr indent="-354329" lvl="5" marL="2743200" algn="l">
              <a:lnSpc>
                <a:spcPct val="100000"/>
              </a:lnSpc>
              <a:spcBef>
                <a:spcPts val="400"/>
              </a:spcBef>
              <a:spcAft>
                <a:spcPts val="0"/>
              </a:spcAft>
              <a:buClr>
                <a:schemeClr val="dk1"/>
              </a:buClr>
              <a:buSzPts val="1980"/>
              <a:buChar char="◦"/>
              <a:defRPr/>
            </a:lvl6pPr>
            <a:lvl7pPr indent="-354329" lvl="6" marL="3200400" algn="l">
              <a:lnSpc>
                <a:spcPct val="100000"/>
              </a:lnSpc>
              <a:spcBef>
                <a:spcPts val="400"/>
              </a:spcBef>
              <a:spcAft>
                <a:spcPts val="0"/>
              </a:spcAft>
              <a:buClr>
                <a:schemeClr val="dk1"/>
              </a:buClr>
              <a:buSzPts val="1980"/>
              <a:buChar char="◦"/>
              <a:defRPr/>
            </a:lvl7pPr>
            <a:lvl8pPr indent="-354329" lvl="7" marL="3657600" algn="l">
              <a:lnSpc>
                <a:spcPct val="100000"/>
              </a:lnSpc>
              <a:spcBef>
                <a:spcPts val="400"/>
              </a:spcBef>
              <a:spcAft>
                <a:spcPts val="0"/>
              </a:spcAft>
              <a:buClr>
                <a:schemeClr val="dk1"/>
              </a:buClr>
              <a:buSzPts val="1980"/>
              <a:buChar char="◦"/>
              <a:defRPr/>
            </a:lvl8pPr>
            <a:lvl9pPr indent="-354329" lvl="8" marL="4114800" algn="l">
              <a:lnSpc>
                <a:spcPct val="100000"/>
              </a:lnSpc>
              <a:spcBef>
                <a:spcPts val="400"/>
              </a:spcBef>
              <a:spcAft>
                <a:spcPts val="400"/>
              </a:spcAft>
              <a:buClr>
                <a:schemeClr val="dk1"/>
              </a:buClr>
              <a:buSzPts val="1980"/>
              <a:buChar char="◦"/>
              <a:defRPr/>
            </a:lvl9pPr>
          </a:lstStyle>
          <a:p/>
        </p:txBody>
      </p:sp>
      <p:sp>
        <p:nvSpPr>
          <p:cNvPr id="62" name="Google Shape;62;p23"/>
          <p:cNvSpPr txBox="1"/>
          <p:nvPr>
            <p:ph idx="6" type="body"/>
          </p:nvPr>
        </p:nvSpPr>
        <p:spPr>
          <a:xfrm>
            <a:off x="4945933" y="2090947"/>
            <a:ext cx="1908000" cy="504411"/>
          </a:xfrm>
          <a:prstGeom prst="rect">
            <a:avLst/>
          </a:prstGeom>
          <a:noFill/>
          <a:ln>
            <a:noFill/>
          </a:ln>
        </p:spPr>
        <p:txBody>
          <a:bodyPr anchorCtr="0" anchor="b" bIns="0" lIns="0" spcFirstLastPara="1" rIns="0" wrap="square" tIns="0">
            <a:noAutofit/>
          </a:bodyPr>
          <a:lstStyle>
            <a:lvl1pPr indent="-228600" lvl="0" marL="457200" algn="l">
              <a:lnSpc>
                <a:spcPct val="100000"/>
              </a:lnSpc>
              <a:spcBef>
                <a:spcPts val="0"/>
              </a:spcBef>
              <a:spcAft>
                <a:spcPts val="0"/>
              </a:spcAft>
              <a:buClr>
                <a:schemeClr val="dk1"/>
              </a:buClr>
              <a:buSzPts val="1400"/>
              <a:buFont typeface="Arial"/>
              <a:buNone/>
              <a:defRPr sz="1400"/>
            </a:lvl1pPr>
            <a:lvl2pPr indent="-228600" lvl="1" marL="914400" algn="l">
              <a:lnSpc>
                <a:spcPct val="140000"/>
              </a:lnSpc>
              <a:spcBef>
                <a:spcPts val="0"/>
              </a:spcBef>
              <a:spcAft>
                <a:spcPts val="0"/>
              </a:spcAft>
              <a:buClr>
                <a:schemeClr val="dk1"/>
              </a:buClr>
              <a:buSzPts val="1000"/>
              <a:buNone/>
              <a:defRPr sz="1000"/>
            </a:lvl2pPr>
            <a:lvl3pPr indent="-228600" lvl="2" marL="1371600" algn="l">
              <a:lnSpc>
                <a:spcPct val="140000"/>
              </a:lnSpc>
              <a:spcBef>
                <a:spcPts val="400"/>
              </a:spcBef>
              <a:spcAft>
                <a:spcPts val="0"/>
              </a:spcAft>
              <a:buClr>
                <a:schemeClr val="dk1"/>
              </a:buClr>
              <a:buSzPts val="1000"/>
              <a:buNone/>
              <a:defRPr sz="1000"/>
            </a:lvl3pPr>
            <a:lvl4pPr indent="-228600" lvl="3" marL="1828800" algn="l">
              <a:lnSpc>
                <a:spcPct val="140000"/>
              </a:lnSpc>
              <a:spcBef>
                <a:spcPts val="400"/>
              </a:spcBef>
              <a:spcAft>
                <a:spcPts val="0"/>
              </a:spcAft>
              <a:buClr>
                <a:schemeClr val="dk1"/>
              </a:buClr>
              <a:buSzPts val="1100"/>
              <a:buNone/>
              <a:defRPr sz="1000"/>
            </a:lvl4pPr>
            <a:lvl5pPr indent="-228600" lvl="4" marL="2286000" algn="l">
              <a:lnSpc>
                <a:spcPct val="140000"/>
              </a:lnSpc>
              <a:spcBef>
                <a:spcPts val="400"/>
              </a:spcBef>
              <a:spcAft>
                <a:spcPts val="0"/>
              </a:spcAft>
              <a:buClr>
                <a:schemeClr val="dk1"/>
              </a:buClr>
              <a:buSzPts val="1100"/>
              <a:buFont typeface="Arial"/>
              <a:buNone/>
              <a:defRPr sz="1000"/>
            </a:lvl5pPr>
            <a:lvl6pPr indent="-354329" lvl="5" marL="2743200" algn="l">
              <a:lnSpc>
                <a:spcPct val="100000"/>
              </a:lnSpc>
              <a:spcBef>
                <a:spcPts val="400"/>
              </a:spcBef>
              <a:spcAft>
                <a:spcPts val="0"/>
              </a:spcAft>
              <a:buClr>
                <a:schemeClr val="dk1"/>
              </a:buClr>
              <a:buSzPts val="1980"/>
              <a:buChar char="◦"/>
              <a:defRPr/>
            </a:lvl6pPr>
            <a:lvl7pPr indent="-354329" lvl="6" marL="3200400" algn="l">
              <a:lnSpc>
                <a:spcPct val="100000"/>
              </a:lnSpc>
              <a:spcBef>
                <a:spcPts val="400"/>
              </a:spcBef>
              <a:spcAft>
                <a:spcPts val="0"/>
              </a:spcAft>
              <a:buClr>
                <a:schemeClr val="dk1"/>
              </a:buClr>
              <a:buSzPts val="1980"/>
              <a:buChar char="◦"/>
              <a:defRPr/>
            </a:lvl7pPr>
            <a:lvl8pPr indent="-354329" lvl="7" marL="3657600" algn="l">
              <a:lnSpc>
                <a:spcPct val="100000"/>
              </a:lnSpc>
              <a:spcBef>
                <a:spcPts val="400"/>
              </a:spcBef>
              <a:spcAft>
                <a:spcPts val="0"/>
              </a:spcAft>
              <a:buClr>
                <a:schemeClr val="dk1"/>
              </a:buClr>
              <a:buSzPts val="1980"/>
              <a:buChar char="◦"/>
              <a:defRPr/>
            </a:lvl8pPr>
            <a:lvl9pPr indent="-354329" lvl="8" marL="4114800" algn="l">
              <a:lnSpc>
                <a:spcPct val="100000"/>
              </a:lnSpc>
              <a:spcBef>
                <a:spcPts val="400"/>
              </a:spcBef>
              <a:spcAft>
                <a:spcPts val="400"/>
              </a:spcAft>
              <a:buClr>
                <a:schemeClr val="dk1"/>
              </a:buClr>
              <a:buSzPts val="1980"/>
              <a:buChar char="◦"/>
              <a:defRPr/>
            </a:lvl9pPr>
          </a:lstStyle>
          <a:p/>
        </p:txBody>
      </p:sp>
      <p:pic>
        <p:nvPicPr>
          <p:cNvPr descr="{&quot;templafy&quot;:{&quot;id&quot;:&quot;cb5d04b8-ce20-4c15-918e-a9a49c61d47d&quot;}}" id="63" name="Google Shape;63;p23"/>
          <p:cNvPicPr preferRelativeResize="0"/>
          <p:nvPr/>
        </p:nvPicPr>
        <p:blipFill rotWithShape="1">
          <a:blip r:embed="rId2">
            <a:alphaModFix/>
          </a:blip>
          <a:srcRect b="0" l="0" r="0" t="0"/>
          <a:stretch/>
        </p:blipFill>
        <p:spPr>
          <a:xfrm>
            <a:off x="798816" y="4048055"/>
            <a:ext cx="2577600" cy="658800"/>
          </a:xfrm>
          <a:prstGeom prst="rect">
            <a:avLst/>
          </a:prstGeom>
          <a:noFill/>
          <a:ln>
            <a:noFill/>
          </a:ln>
        </p:spPr>
      </p:pic>
      <p:sp>
        <p:nvSpPr>
          <p:cNvPr descr="{&quot;templafy&quot;:{&quot;id&quot;:&quot;c72b6a1b-1b72-4eb2-a64b-9e1c35b79aa4&quot;}}" id="64" name="Google Shape;64;p23"/>
          <p:cNvSpPr/>
          <p:nvPr/>
        </p:nvSpPr>
        <p:spPr>
          <a:xfrm>
            <a:off x="4945930" y="3515014"/>
            <a:ext cx="2038450" cy="991288"/>
          </a:xfrm>
          <a:prstGeom prst="rect">
            <a:avLst/>
          </a:prstGeom>
          <a:noFill/>
          <a:ln>
            <a:noFill/>
          </a:ln>
        </p:spPr>
        <p:txBody>
          <a:bodyPr anchorCtr="0" anchor="b" bIns="0" lIns="0" spcFirstLastPara="1" rIns="0" wrap="square" tIns="0">
            <a:noAutofit/>
          </a:bodyPr>
          <a:lstStyle/>
          <a:p>
            <a:pPr indent="0" lvl="0" marL="0" marR="0" rtl="0" algn="l">
              <a:lnSpc>
                <a:spcPct val="120000"/>
              </a:lnSpc>
              <a:spcBef>
                <a:spcPts val="0"/>
              </a:spcBef>
              <a:spcAft>
                <a:spcPts val="0"/>
              </a:spcAft>
              <a:buClr>
                <a:srgbClr val="000000"/>
              </a:buClr>
              <a:buSzPts val="1000"/>
              <a:buFont typeface="Arial"/>
              <a:buNone/>
            </a:pPr>
            <a:r>
              <a:rPr b="0" i="0" lang="en-US" sz="1000" u="none" cap="none" strike="noStrike">
                <a:solidFill>
                  <a:schemeClr val="dk1"/>
                </a:solidFill>
                <a:latin typeface="Gill Sans"/>
                <a:ea typeface="Gill Sans"/>
                <a:cs typeface="Gill Sans"/>
                <a:sym typeface="Gill Sans"/>
              </a:rPr>
              <a:t>Universität St.Gallen (HSG)</a:t>
            </a:r>
            <a:br>
              <a:rPr b="0" i="0" lang="en-US" sz="1000" u="none" cap="none" strike="noStrike">
                <a:solidFill>
                  <a:schemeClr val="dk1"/>
                </a:solidFill>
                <a:latin typeface="Gill Sans"/>
                <a:ea typeface="Gill Sans"/>
                <a:cs typeface="Gill Sans"/>
                <a:sym typeface="Gill Sans"/>
              </a:rPr>
            </a:br>
            <a:r>
              <a:rPr b="0" i="0" lang="en-US" sz="1000" u="none" cap="none" strike="noStrike">
                <a:solidFill>
                  <a:schemeClr val="dk1"/>
                </a:solidFill>
                <a:latin typeface="Gill Sans"/>
                <a:ea typeface="Gill Sans"/>
                <a:cs typeface="Gill Sans"/>
                <a:sym typeface="Gill Sans"/>
              </a:rPr>
              <a:t>Institut für Marketing und Customer Insight  </a:t>
            </a:r>
            <a:br>
              <a:rPr b="0" i="0" lang="en-US" sz="1000" u="none" cap="none" strike="noStrike">
                <a:solidFill>
                  <a:schemeClr val="dk1"/>
                </a:solidFill>
                <a:latin typeface="Gill Sans"/>
                <a:ea typeface="Gill Sans"/>
                <a:cs typeface="Gill Sans"/>
                <a:sym typeface="Gill Sans"/>
              </a:rPr>
            </a:br>
            <a:r>
              <a:rPr b="0" i="0" lang="en-US" sz="1000" u="none" cap="none" strike="noStrike">
                <a:solidFill>
                  <a:schemeClr val="dk1"/>
                </a:solidFill>
                <a:latin typeface="Gill Sans"/>
                <a:ea typeface="Gill Sans"/>
                <a:cs typeface="Gill Sans"/>
                <a:sym typeface="Gill Sans"/>
              </a:rPr>
              <a:t>Dufourstrasse 40a </a:t>
            </a:r>
            <a:br>
              <a:rPr b="0" i="0" lang="en-US" sz="1000" u="none" cap="none" strike="noStrike">
                <a:solidFill>
                  <a:schemeClr val="dk1"/>
                </a:solidFill>
                <a:latin typeface="Gill Sans"/>
                <a:ea typeface="Gill Sans"/>
                <a:cs typeface="Gill Sans"/>
                <a:sym typeface="Gill Sans"/>
              </a:rPr>
            </a:br>
            <a:r>
              <a:rPr b="0" i="0" lang="en-US" sz="1000" u="none" cap="none" strike="noStrike">
                <a:solidFill>
                  <a:schemeClr val="dk1"/>
                </a:solidFill>
                <a:latin typeface="Gill Sans"/>
                <a:ea typeface="Gill Sans"/>
                <a:cs typeface="Gill Sans"/>
                <a:sym typeface="Gill Sans"/>
              </a:rPr>
              <a:t>9000 St.Gallen </a:t>
            </a:r>
            <a:br>
              <a:rPr b="0" i="0" lang="en-US" sz="1000" u="none" cap="none" strike="noStrike">
                <a:solidFill>
                  <a:schemeClr val="dk1"/>
                </a:solidFill>
                <a:latin typeface="Gill Sans"/>
                <a:ea typeface="Gill Sans"/>
                <a:cs typeface="Gill Sans"/>
                <a:sym typeface="Gill Sans"/>
              </a:rPr>
            </a:br>
            <a:r>
              <a:rPr b="0" i="0" lang="en-US" sz="1000" u="none" cap="none" strike="noStrike">
                <a:solidFill>
                  <a:schemeClr val="dk1"/>
                </a:solidFill>
                <a:latin typeface="Gill Sans"/>
                <a:ea typeface="Gill Sans"/>
                <a:cs typeface="Gill Sans"/>
                <a:sym typeface="Gill Sans"/>
              </a:rPr>
              <a:t> </a:t>
            </a:r>
            <a:br>
              <a:rPr b="0" i="0" lang="en-US" sz="1000" u="none" cap="none" strike="noStrike">
                <a:solidFill>
                  <a:schemeClr val="dk1"/>
                </a:solidFill>
                <a:latin typeface="Gill Sans"/>
                <a:ea typeface="Gill Sans"/>
                <a:cs typeface="Gill Sans"/>
                <a:sym typeface="Gill Sans"/>
              </a:rPr>
            </a:br>
            <a:r>
              <a:rPr b="0" i="0" lang="en-US" sz="1000" u="none" cap="none" strike="noStrike">
                <a:solidFill>
                  <a:schemeClr val="dk1"/>
                </a:solidFill>
                <a:latin typeface="Gill Sans"/>
                <a:ea typeface="Gill Sans"/>
                <a:cs typeface="Gill Sans"/>
                <a:sym typeface="Gill Sans"/>
              </a:rPr>
              <a:t>imc.unisg.ch</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el Slide 2">
  <p:cSld name="Titel Slide 2">
    <p:bg>
      <p:bgPr>
        <a:solidFill>
          <a:schemeClr val="lt1"/>
        </a:solidFill>
      </p:bgPr>
    </p:bg>
    <p:spTree>
      <p:nvGrpSpPr>
        <p:cNvPr id="65" name="Shape 65"/>
        <p:cNvGrpSpPr/>
        <p:nvPr/>
      </p:nvGrpSpPr>
      <p:grpSpPr>
        <a:xfrm>
          <a:off x="0" y="0"/>
          <a:ext cx="0" cy="0"/>
          <a:chOff x="0" y="0"/>
          <a:chExt cx="0" cy="0"/>
        </a:xfrm>
      </p:grpSpPr>
      <p:sp>
        <p:nvSpPr>
          <p:cNvPr descr="{&quot;templafy&quot;:{&quot;id&quot;:&quot;00208bf3-8a87-4891-b65e-67a5acc253ab&quot;}}" id="66" name="Google Shape;66;p25"/>
          <p:cNvSpPr/>
          <p:nvPr/>
        </p:nvSpPr>
        <p:spPr>
          <a:xfrm>
            <a:off x="828000" y="1276350"/>
            <a:ext cx="4502092" cy="1942874"/>
          </a:xfrm>
          <a:prstGeom prst="rect">
            <a:avLst/>
          </a:prstGeom>
          <a:noFill/>
          <a:ln>
            <a:noFill/>
          </a:ln>
        </p:spPr>
        <p:txBody>
          <a:bodyPr anchorCtr="0" anchor="b" bIns="0" lIns="0" spcFirstLastPara="1" rIns="0" wrap="square" tIns="0">
            <a:noAutofit/>
          </a:bodyPr>
          <a:lstStyle/>
          <a:p>
            <a:pPr indent="0" lvl="0" marL="0" marR="0" rtl="0" algn="l">
              <a:lnSpc>
                <a:spcPct val="104999"/>
              </a:lnSpc>
              <a:spcBef>
                <a:spcPts val="0"/>
              </a:spcBef>
              <a:spcAft>
                <a:spcPts val="0"/>
              </a:spcAft>
              <a:buClr>
                <a:srgbClr val="000000"/>
              </a:buClr>
              <a:buSzPts val="4000"/>
              <a:buFont typeface="Arial"/>
              <a:buNone/>
            </a:pPr>
            <a:r>
              <a:rPr b="0" i="0" lang="en-US" sz="4000" u="none" cap="none" strike="noStrike">
                <a:solidFill>
                  <a:schemeClr val="dk1"/>
                </a:solidFill>
                <a:latin typeface="Gill Sans"/>
                <a:ea typeface="Gill Sans"/>
                <a:cs typeface="Gill Sans"/>
                <a:sym typeface="Gill Sans"/>
              </a:rPr>
              <a:t>Einführung in die Wissenschaftstheorie und –methodik</a:t>
            </a:r>
            <a:endParaRPr b="0" i="0" sz="1400" u="none" cap="none" strike="noStrike">
              <a:solidFill>
                <a:srgbClr val="000000"/>
              </a:solidFill>
              <a:latin typeface="Arial"/>
              <a:ea typeface="Arial"/>
              <a:cs typeface="Arial"/>
              <a:sym typeface="Arial"/>
            </a:endParaRPr>
          </a:p>
        </p:txBody>
      </p:sp>
      <p:sp>
        <p:nvSpPr>
          <p:cNvPr id="67" name="Google Shape;67;p25"/>
          <p:cNvSpPr txBox="1"/>
          <p:nvPr/>
        </p:nvSpPr>
        <p:spPr>
          <a:xfrm>
            <a:off x="828000" y="4613375"/>
            <a:ext cx="1997563" cy="153888"/>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chemeClr val="dk1"/>
                </a:solidFill>
                <a:latin typeface="Gill Sans"/>
                <a:ea typeface="Gill Sans"/>
                <a:cs typeface="Gill Sans"/>
                <a:sym typeface="Gill Sans"/>
              </a:rPr>
              <a:t>From insight to impact</a:t>
            </a:r>
            <a:endParaRPr b="0" i="0" sz="1000" u="none" cap="none" strike="noStrike">
              <a:solidFill>
                <a:schemeClr val="dk1"/>
              </a:solidFill>
              <a:latin typeface="Gill Sans"/>
              <a:ea typeface="Gill Sans"/>
              <a:cs typeface="Gill Sans"/>
              <a:sym typeface="Gill Sans"/>
            </a:endParaRPr>
          </a:p>
        </p:txBody>
      </p:sp>
      <p:sp>
        <p:nvSpPr>
          <p:cNvPr id="68" name="Google Shape;68;p25"/>
          <p:cNvSpPr/>
          <p:nvPr>
            <p:ph idx="2" type="pic"/>
          </p:nvPr>
        </p:nvSpPr>
        <p:spPr>
          <a:xfrm>
            <a:off x="5965200" y="0"/>
            <a:ext cx="3178800" cy="5143500"/>
          </a:xfrm>
          <a:prstGeom prst="rect">
            <a:avLst/>
          </a:prstGeom>
          <a:noFill/>
          <a:ln>
            <a:noFill/>
          </a:ln>
        </p:spPr>
      </p:sp>
      <p:sp>
        <p:nvSpPr>
          <p:cNvPr descr="{&quot;templafy&quot;:{&quot;id&quot;:&quot;1ee9ddc3-143c-4d7f-9067-02d11f11e5d4&quot;}}" id="69" name="Google Shape;69;p25"/>
          <p:cNvSpPr/>
          <p:nvPr/>
        </p:nvSpPr>
        <p:spPr>
          <a:xfrm>
            <a:off x="827999" y="3452115"/>
            <a:ext cx="3653514" cy="1027810"/>
          </a:xfrm>
          <a:prstGeom prst="rect">
            <a:avLst/>
          </a:prstGeom>
          <a:noFill/>
          <a:ln>
            <a:noFill/>
          </a:ln>
        </p:spPr>
        <p:txBody>
          <a:bodyPr anchorCtr="0" anchor="t" bIns="0" lIns="0" spcFirstLastPara="1" rIns="0" wrap="square" tIns="0">
            <a:normAutofit/>
          </a:bodyPr>
          <a:lstStyle/>
          <a:p>
            <a:pPr indent="0" lvl="0" marL="0" marR="0" rtl="0" algn="l">
              <a:lnSpc>
                <a:spcPct val="100000"/>
              </a:lnSpc>
              <a:spcBef>
                <a:spcPts val="0"/>
              </a:spcBef>
              <a:spcAft>
                <a:spcPts val="0"/>
              </a:spcAft>
              <a:buClr>
                <a:srgbClr val="000000"/>
              </a:buClr>
              <a:buSzPts val="1600"/>
              <a:buFont typeface="Arial"/>
              <a:buNone/>
            </a:pPr>
            <a:r>
              <a:rPr b="0" i="0" lang="en-US" sz="1600" u="none" cap="none" strike="noStrike">
                <a:solidFill>
                  <a:schemeClr val="dk1"/>
                </a:solidFill>
                <a:latin typeface="Gill Sans"/>
                <a:ea typeface="Gill Sans"/>
                <a:cs typeface="Gill Sans"/>
                <a:sym typeface="Gill Sans"/>
              </a:rPr>
              <a:t>St.Gallen, 29. November 2021</a:t>
            </a:r>
            <a:endParaRPr b="0" i="0" sz="1400" u="none" cap="none" strike="noStrike">
              <a:solidFill>
                <a:srgbClr val="000000"/>
              </a:solidFill>
              <a:latin typeface="Arial"/>
              <a:ea typeface="Arial"/>
              <a:cs typeface="Arial"/>
              <a:sym typeface="Arial"/>
            </a:endParaRPr>
          </a:p>
        </p:txBody>
      </p:sp>
      <p:pic>
        <p:nvPicPr>
          <p:cNvPr descr="{&quot;templafy&quot;:{&quot;id&quot;:&quot;d413e0b0-8b9d-404e-9b81-7d498ca770e3&quot;}}" id="70" name="Google Shape;70;p25"/>
          <p:cNvPicPr preferRelativeResize="0"/>
          <p:nvPr/>
        </p:nvPicPr>
        <p:blipFill rotWithShape="1">
          <a:blip r:embed="rId2">
            <a:alphaModFix/>
          </a:blip>
          <a:srcRect b="0" l="0" r="0" t="0"/>
          <a:stretch/>
        </p:blipFill>
        <p:spPr>
          <a:xfrm>
            <a:off x="358775" y="313025"/>
            <a:ext cx="2577600" cy="658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el Slide 3">
  <p:cSld name="Titel Slide 3">
    <p:bg>
      <p:bgPr>
        <a:solidFill>
          <a:schemeClr val="lt1"/>
        </a:solidFill>
      </p:bgPr>
    </p:bg>
    <p:spTree>
      <p:nvGrpSpPr>
        <p:cNvPr id="71" name="Shape 71"/>
        <p:cNvGrpSpPr/>
        <p:nvPr/>
      </p:nvGrpSpPr>
      <p:grpSpPr>
        <a:xfrm>
          <a:off x="0" y="0"/>
          <a:ext cx="0" cy="0"/>
          <a:chOff x="0" y="0"/>
          <a:chExt cx="0" cy="0"/>
        </a:xfrm>
      </p:grpSpPr>
      <p:sp>
        <p:nvSpPr>
          <p:cNvPr id="72" name="Google Shape;72;p26"/>
          <p:cNvSpPr/>
          <p:nvPr/>
        </p:nvSpPr>
        <p:spPr>
          <a:xfrm>
            <a:off x="5761585" y="1624745"/>
            <a:ext cx="2419577" cy="2689737"/>
          </a:xfrm>
          <a:custGeom>
            <a:rect b="b" l="l" r="r" t="t"/>
            <a:pathLst>
              <a:path extrusionOk="0" h="3852049" w="3408789">
                <a:moveTo>
                  <a:pt x="0" y="852854"/>
                </a:moveTo>
                <a:lnTo>
                  <a:pt x="3408789" y="0"/>
                </a:lnTo>
                <a:cubicBezTo>
                  <a:pt x="3405858" y="1284016"/>
                  <a:pt x="3402928" y="2568033"/>
                  <a:pt x="3399997" y="3852049"/>
                </a:cubicBezTo>
                <a:lnTo>
                  <a:pt x="501162" y="3570549"/>
                </a:lnTo>
                <a:lnTo>
                  <a:pt x="0" y="852854"/>
                </a:lnTo>
                <a:close/>
              </a:path>
            </a:pathLst>
          </a:custGeom>
          <a:noFill/>
          <a:ln cap="flat" cmpd="sng" w="508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Gill Sans"/>
              <a:ea typeface="Gill Sans"/>
              <a:cs typeface="Gill Sans"/>
              <a:sym typeface="Gill Sans"/>
            </a:endParaRPr>
          </a:p>
        </p:txBody>
      </p:sp>
      <p:sp>
        <p:nvSpPr>
          <p:cNvPr id="73" name="Google Shape;73;p26"/>
          <p:cNvSpPr txBox="1"/>
          <p:nvPr/>
        </p:nvSpPr>
        <p:spPr>
          <a:xfrm>
            <a:off x="6787662" y="4613375"/>
            <a:ext cx="1997563" cy="153888"/>
          </a:xfrm>
          <a:prstGeom prst="rect">
            <a:avLst/>
          </a:prstGeom>
          <a:noFill/>
          <a:ln>
            <a:noFill/>
          </a:ln>
        </p:spPr>
        <p:txBody>
          <a:bodyPr anchorCtr="0" anchor="t" bIns="0" lIns="0" spcFirstLastPara="1" rIns="0" wrap="square" tIns="0">
            <a:spAutoFit/>
          </a:bodyPr>
          <a:lstStyle/>
          <a:p>
            <a:pPr indent="0" lvl="0" marL="0" marR="0" rtl="0" algn="r">
              <a:lnSpc>
                <a:spcPct val="100000"/>
              </a:lnSpc>
              <a:spcBef>
                <a:spcPts val="0"/>
              </a:spcBef>
              <a:spcAft>
                <a:spcPts val="0"/>
              </a:spcAft>
              <a:buClr>
                <a:srgbClr val="000000"/>
              </a:buClr>
              <a:buSzPts val="1000"/>
              <a:buFont typeface="Arial"/>
              <a:buNone/>
            </a:pPr>
            <a:r>
              <a:rPr b="0" i="0" lang="en-US" sz="1000" u="none" cap="none" strike="noStrike">
                <a:solidFill>
                  <a:schemeClr val="dk1"/>
                </a:solidFill>
                <a:latin typeface="Gill Sans"/>
                <a:ea typeface="Gill Sans"/>
                <a:cs typeface="Gill Sans"/>
                <a:sym typeface="Gill Sans"/>
              </a:rPr>
              <a:t>From insight to impact</a:t>
            </a:r>
            <a:endParaRPr b="0" i="0" sz="1000" u="none" cap="none" strike="noStrike">
              <a:solidFill>
                <a:schemeClr val="dk1"/>
              </a:solidFill>
              <a:latin typeface="Gill Sans"/>
              <a:ea typeface="Gill Sans"/>
              <a:cs typeface="Gill Sans"/>
              <a:sym typeface="Gill Sans"/>
            </a:endParaRPr>
          </a:p>
        </p:txBody>
      </p:sp>
      <p:sp>
        <p:nvSpPr>
          <p:cNvPr id="74" name="Google Shape;74;p26"/>
          <p:cNvSpPr/>
          <p:nvPr/>
        </p:nvSpPr>
        <p:spPr>
          <a:xfrm>
            <a:off x="5761585" y="450660"/>
            <a:ext cx="3408789" cy="3789400"/>
          </a:xfrm>
          <a:custGeom>
            <a:rect b="b" l="l" r="r" t="t"/>
            <a:pathLst>
              <a:path extrusionOk="0" h="3852049" w="3408789">
                <a:moveTo>
                  <a:pt x="0" y="852854"/>
                </a:moveTo>
                <a:lnTo>
                  <a:pt x="3408789" y="0"/>
                </a:lnTo>
                <a:cubicBezTo>
                  <a:pt x="3405858" y="1284016"/>
                  <a:pt x="3402928" y="2568033"/>
                  <a:pt x="3399997" y="3852049"/>
                </a:cubicBezTo>
                <a:lnTo>
                  <a:pt x="501162" y="3570549"/>
                </a:lnTo>
                <a:lnTo>
                  <a:pt x="0" y="852854"/>
                </a:lnTo>
                <a:close/>
              </a:path>
            </a:pathLst>
          </a:custGeom>
          <a:blipFill rotWithShape="1">
            <a:blip r:embed="rId2">
              <a:alphaModFix/>
            </a:blip>
            <a:stretch>
              <a:fillRect b="-1846" l="-36298" r="-43034"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Gill Sans"/>
              <a:ea typeface="Gill Sans"/>
              <a:cs typeface="Gill Sans"/>
              <a:sym typeface="Gill Sans"/>
            </a:endParaRPr>
          </a:p>
        </p:txBody>
      </p:sp>
      <p:sp>
        <p:nvSpPr>
          <p:cNvPr descr="{&quot;templafy&quot;:{&quot;id&quot;:&quot;466dfa4f-d365-4d67-aa58-5e3177226986&quot;}}" id="75" name="Google Shape;75;p26"/>
          <p:cNvSpPr/>
          <p:nvPr/>
        </p:nvSpPr>
        <p:spPr>
          <a:xfrm>
            <a:off x="827999" y="3452115"/>
            <a:ext cx="3653514" cy="1027810"/>
          </a:xfrm>
          <a:prstGeom prst="rect">
            <a:avLst/>
          </a:prstGeom>
          <a:noFill/>
          <a:ln>
            <a:noFill/>
          </a:ln>
        </p:spPr>
        <p:txBody>
          <a:bodyPr anchorCtr="0" anchor="t" bIns="0" lIns="0" spcFirstLastPara="1" rIns="0" wrap="square" tIns="0">
            <a:normAutofit/>
          </a:bodyPr>
          <a:lstStyle/>
          <a:p>
            <a:pPr indent="0" lvl="0" marL="0" marR="0" rtl="0" algn="l">
              <a:lnSpc>
                <a:spcPct val="100000"/>
              </a:lnSpc>
              <a:spcBef>
                <a:spcPts val="0"/>
              </a:spcBef>
              <a:spcAft>
                <a:spcPts val="0"/>
              </a:spcAft>
              <a:buClr>
                <a:srgbClr val="000000"/>
              </a:buClr>
              <a:buSzPts val="1600"/>
              <a:buFont typeface="Arial"/>
              <a:buNone/>
            </a:pPr>
            <a:r>
              <a:rPr b="0" i="0" lang="en-US" sz="1600" u="none" cap="none" strike="noStrike">
                <a:solidFill>
                  <a:schemeClr val="dk1"/>
                </a:solidFill>
                <a:latin typeface="Gill Sans"/>
                <a:ea typeface="Gill Sans"/>
                <a:cs typeface="Gill Sans"/>
                <a:sym typeface="Gill Sans"/>
              </a:rPr>
              <a:t>St.Gallen, 29. November 2021</a:t>
            </a:r>
            <a:endParaRPr b="0" i="0" sz="1400" u="none" cap="none" strike="noStrike">
              <a:solidFill>
                <a:srgbClr val="000000"/>
              </a:solidFill>
              <a:latin typeface="Arial"/>
              <a:ea typeface="Arial"/>
              <a:cs typeface="Arial"/>
              <a:sym typeface="Arial"/>
            </a:endParaRPr>
          </a:p>
        </p:txBody>
      </p:sp>
      <p:sp>
        <p:nvSpPr>
          <p:cNvPr descr="{&quot;templafy&quot;:{&quot;id&quot;:&quot;d3c3151c-d334-400c-bd04-bd5de4332ed0&quot;}}" id="76" name="Google Shape;76;p26"/>
          <p:cNvSpPr/>
          <p:nvPr/>
        </p:nvSpPr>
        <p:spPr>
          <a:xfrm>
            <a:off x="828000" y="1276350"/>
            <a:ext cx="4502092" cy="1942874"/>
          </a:xfrm>
          <a:prstGeom prst="rect">
            <a:avLst/>
          </a:prstGeom>
          <a:noFill/>
          <a:ln>
            <a:noFill/>
          </a:ln>
        </p:spPr>
        <p:txBody>
          <a:bodyPr anchorCtr="0" anchor="b" bIns="0" lIns="0" spcFirstLastPara="1" rIns="0" wrap="square" tIns="0">
            <a:noAutofit/>
          </a:bodyPr>
          <a:lstStyle/>
          <a:p>
            <a:pPr indent="0" lvl="0" marL="0" marR="0" rtl="0" algn="l">
              <a:lnSpc>
                <a:spcPct val="104999"/>
              </a:lnSpc>
              <a:spcBef>
                <a:spcPts val="0"/>
              </a:spcBef>
              <a:spcAft>
                <a:spcPts val="0"/>
              </a:spcAft>
              <a:buClr>
                <a:srgbClr val="000000"/>
              </a:buClr>
              <a:buSzPts val="4000"/>
              <a:buFont typeface="Arial"/>
              <a:buNone/>
            </a:pPr>
            <a:r>
              <a:rPr b="0" i="0" lang="en-US" sz="4000" u="none" cap="none" strike="noStrike">
                <a:solidFill>
                  <a:schemeClr val="dk1"/>
                </a:solidFill>
                <a:latin typeface="Gill Sans"/>
                <a:ea typeface="Gill Sans"/>
                <a:cs typeface="Gill Sans"/>
                <a:sym typeface="Gill Sans"/>
              </a:rPr>
              <a:t>Einführung in die Wissenschaftstheorie und –methodik</a:t>
            </a:r>
            <a:endParaRPr b="0" i="0" sz="1400" u="none" cap="none" strike="noStrike">
              <a:solidFill>
                <a:srgbClr val="000000"/>
              </a:solidFill>
              <a:latin typeface="Arial"/>
              <a:ea typeface="Arial"/>
              <a:cs typeface="Arial"/>
              <a:sym typeface="Arial"/>
            </a:endParaRPr>
          </a:p>
        </p:txBody>
      </p:sp>
      <p:pic>
        <p:nvPicPr>
          <p:cNvPr descr="{&quot;templafy&quot;:{&quot;id&quot;:&quot;6c727f12-9e03-41b3-a64c-5000512f3da8&quot;}}" id="77" name="Google Shape;77;p26"/>
          <p:cNvPicPr preferRelativeResize="0"/>
          <p:nvPr/>
        </p:nvPicPr>
        <p:blipFill rotWithShape="1">
          <a:blip r:embed="rId3">
            <a:alphaModFix/>
          </a:blip>
          <a:srcRect b="0" l="0" r="0" t="0"/>
          <a:stretch/>
        </p:blipFill>
        <p:spPr>
          <a:xfrm>
            <a:off x="358775" y="313025"/>
            <a:ext cx="2577600" cy="658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apiteltrenner 2">
  <p:cSld name="Kapiteltrenner 2">
    <p:bg>
      <p:bgPr>
        <a:solidFill>
          <a:schemeClr val="lt2"/>
        </a:solidFill>
      </p:bgPr>
    </p:bg>
    <p:spTree>
      <p:nvGrpSpPr>
        <p:cNvPr id="78" name="Shape 78"/>
        <p:cNvGrpSpPr/>
        <p:nvPr/>
      </p:nvGrpSpPr>
      <p:grpSpPr>
        <a:xfrm>
          <a:off x="0" y="0"/>
          <a:ext cx="0" cy="0"/>
          <a:chOff x="0" y="0"/>
          <a:chExt cx="0" cy="0"/>
        </a:xfrm>
      </p:grpSpPr>
      <p:sp>
        <p:nvSpPr>
          <p:cNvPr id="79" name="Google Shape;79;p27"/>
          <p:cNvSpPr/>
          <p:nvPr>
            <p:ph idx="2" type="pic"/>
          </p:nvPr>
        </p:nvSpPr>
        <p:spPr>
          <a:xfrm>
            <a:off x="0" y="0"/>
            <a:ext cx="9144000" cy="5143500"/>
          </a:xfrm>
          <a:prstGeom prst="rect">
            <a:avLst/>
          </a:prstGeom>
          <a:noFill/>
          <a:ln>
            <a:noFill/>
          </a:ln>
        </p:spPr>
      </p:sp>
      <p:sp>
        <p:nvSpPr>
          <p:cNvPr id="80" name="Google Shape;80;p27"/>
          <p:cNvSpPr txBox="1"/>
          <p:nvPr>
            <p:ph type="title"/>
          </p:nvPr>
        </p:nvSpPr>
        <p:spPr>
          <a:xfrm>
            <a:off x="1548000" y="376238"/>
            <a:ext cx="7237225" cy="2496171"/>
          </a:xfrm>
          <a:prstGeom prst="rect">
            <a:avLst/>
          </a:prstGeom>
          <a:noFill/>
          <a:ln>
            <a:noFill/>
          </a:ln>
        </p:spPr>
        <p:txBody>
          <a:bodyPr anchorCtr="0" anchor="b" bIns="0" lIns="0" spcFirstLastPara="1" rIns="0" wrap="square" tIns="0">
            <a:normAutofit/>
          </a:bodyPr>
          <a:lstStyle>
            <a:lvl1pPr lvl="0" algn="l">
              <a:lnSpc>
                <a:spcPct val="104000"/>
              </a:lnSpc>
              <a:spcBef>
                <a:spcPts val="0"/>
              </a:spcBef>
              <a:spcAft>
                <a:spcPts val="0"/>
              </a:spcAft>
              <a:buClr>
                <a:schemeClr val="dk1"/>
              </a:buClr>
              <a:buSzPts val="5000"/>
              <a:buFont typeface="Gill Sans"/>
              <a:buNone/>
              <a:defRPr sz="5000">
                <a:solidFill>
                  <a:schemeClr val="dk1"/>
                </a:solidFill>
                <a:latin typeface="Gill Sans"/>
                <a:ea typeface="Gill Sans"/>
                <a:cs typeface="Gill Sans"/>
                <a:sym typeface="Gill S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27"/>
          <p:cNvSpPr txBox="1"/>
          <p:nvPr>
            <p:ph idx="1" type="body"/>
          </p:nvPr>
        </p:nvSpPr>
        <p:spPr>
          <a:xfrm>
            <a:off x="1548000" y="3001618"/>
            <a:ext cx="6025617" cy="1478308"/>
          </a:xfrm>
          <a:prstGeom prst="rect">
            <a:avLst/>
          </a:prstGeom>
          <a:noFill/>
          <a:ln>
            <a:noFill/>
          </a:ln>
        </p:spPr>
        <p:txBody>
          <a:bodyPr anchorCtr="0" anchor="t" bIns="0" lIns="0" spcFirstLastPara="1" rIns="0" wrap="square" tIns="0">
            <a:normAutofit/>
          </a:bodyPr>
          <a:lstStyle>
            <a:lvl1pPr indent="-228600" lvl="0" marL="457200" algn="l">
              <a:lnSpc>
                <a:spcPct val="100000"/>
              </a:lnSpc>
              <a:spcBef>
                <a:spcPts val="0"/>
              </a:spcBef>
              <a:spcAft>
                <a:spcPts val="0"/>
              </a:spcAft>
              <a:buClr>
                <a:schemeClr val="dk1"/>
              </a:buClr>
              <a:buSzPts val="2400"/>
              <a:buNone/>
              <a:defRPr sz="2400">
                <a:solidFill>
                  <a:schemeClr val="dk1"/>
                </a:solidFill>
              </a:defRPr>
            </a:lvl1pPr>
            <a:lvl2pPr indent="-228600" lvl="1" marL="914400" algn="l">
              <a:lnSpc>
                <a:spcPct val="100000"/>
              </a:lnSpc>
              <a:spcBef>
                <a:spcPts val="0"/>
              </a:spcBef>
              <a:spcAft>
                <a:spcPts val="0"/>
              </a:spcAft>
              <a:buClr>
                <a:srgbClr val="888888"/>
              </a:buClr>
              <a:buSzPts val="1500"/>
              <a:buNone/>
              <a:defRPr sz="1500">
                <a:solidFill>
                  <a:srgbClr val="888888"/>
                </a:solidFill>
              </a:defRPr>
            </a:lvl2pPr>
            <a:lvl3pPr indent="-228600" lvl="2" marL="1371600" algn="l">
              <a:lnSpc>
                <a:spcPct val="100000"/>
              </a:lnSpc>
              <a:spcBef>
                <a:spcPts val="400"/>
              </a:spcBef>
              <a:spcAft>
                <a:spcPts val="0"/>
              </a:spcAft>
              <a:buClr>
                <a:srgbClr val="888888"/>
              </a:buClr>
              <a:buSzPts val="1350"/>
              <a:buNone/>
              <a:defRPr sz="1350">
                <a:solidFill>
                  <a:srgbClr val="888888"/>
                </a:solidFill>
              </a:defRPr>
            </a:lvl3pPr>
            <a:lvl4pPr indent="-228600" lvl="3" marL="1828800" algn="l">
              <a:lnSpc>
                <a:spcPct val="100000"/>
              </a:lnSpc>
              <a:spcBef>
                <a:spcPts val="400"/>
              </a:spcBef>
              <a:spcAft>
                <a:spcPts val="0"/>
              </a:spcAft>
              <a:buClr>
                <a:srgbClr val="888888"/>
              </a:buClr>
              <a:buSzPts val="1320"/>
              <a:buNone/>
              <a:defRPr sz="1200">
                <a:solidFill>
                  <a:srgbClr val="888888"/>
                </a:solidFill>
              </a:defRPr>
            </a:lvl4pPr>
            <a:lvl5pPr indent="-228600" lvl="4" marL="2286000" algn="l">
              <a:lnSpc>
                <a:spcPct val="100000"/>
              </a:lnSpc>
              <a:spcBef>
                <a:spcPts val="400"/>
              </a:spcBef>
              <a:spcAft>
                <a:spcPts val="0"/>
              </a:spcAft>
              <a:buClr>
                <a:srgbClr val="888888"/>
              </a:buClr>
              <a:buSzPts val="1320"/>
              <a:buNone/>
              <a:defRPr sz="1200">
                <a:solidFill>
                  <a:srgbClr val="888888"/>
                </a:solidFill>
              </a:defRPr>
            </a:lvl5pPr>
            <a:lvl6pPr indent="-228600" lvl="5" marL="2743200" algn="l">
              <a:lnSpc>
                <a:spcPct val="100000"/>
              </a:lnSpc>
              <a:spcBef>
                <a:spcPts val="400"/>
              </a:spcBef>
              <a:spcAft>
                <a:spcPts val="0"/>
              </a:spcAft>
              <a:buClr>
                <a:srgbClr val="888888"/>
              </a:buClr>
              <a:buSzPts val="1320"/>
              <a:buNone/>
              <a:defRPr sz="1200">
                <a:solidFill>
                  <a:srgbClr val="888888"/>
                </a:solidFill>
              </a:defRPr>
            </a:lvl6pPr>
            <a:lvl7pPr indent="-228600" lvl="6" marL="3200400" algn="l">
              <a:lnSpc>
                <a:spcPct val="100000"/>
              </a:lnSpc>
              <a:spcBef>
                <a:spcPts val="400"/>
              </a:spcBef>
              <a:spcAft>
                <a:spcPts val="0"/>
              </a:spcAft>
              <a:buClr>
                <a:srgbClr val="888888"/>
              </a:buClr>
              <a:buSzPts val="1320"/>
              <a:buNone/>
              <a:defRPr sz="1200">
                <a:solidFill>
                  <a:srgbClr val="888888"/>
                </a:solidFill>
              </a:defRPr>
            </a:lvl7pPr>
            <a:lvl8pPr indent="-228600" lvl="7" marL="3657600" algn="l">
              <a:lnSpc>
                <a:spcPct val="100000"/>
              </a:lnSpc>
              <a:spcBef>
                <a:spcPts val="400"/>
              </a:spcBef>
              <a:spcAft>
                <a:spcPts val="0"/>
              </a:spcAft>
              <a:buClr>
                <a:srgbClr val="888888"/>
              </a:buClr>
              <a:buSzPts val="1320"/>
              <a:buNone/>
              <a:defRPr sz="1200">
                <a:solidFill>
                  <a:srgbClr val="888888"/>
                </a:solidFill>
              </a:defRPr>
            </a:lvl8pPr>
            <a:lvl9pPr indent="-228600" lvl="8" marL="4114800" algn="l">
              <a:lnSpc>
                <a:spcPct val="100000"/>
              </a:lnSpc>
              <a:spcBef>
                <a:spcPts val="400"/>
              </a:spcBef>
              <a:spcAft>
                <a:spcPts val="400"/>
              </a:spcAft>
              <a:buClr>
                <a:srgbClr val="888888"/>
              </a:buClr>
              <a:buSzPts val="1320"/>
              <a:buNone/>
              <a:defRPr sz="1200">
                <a:solidFill>
                  <a:srgbClr val="888888"/>
                </a:solidFill>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el und zwei Bilder">
  <p:cSld name="Titel und zwei Bilder">
    <p:spTree>
      <p:nvGrpSpPr>
        <p:cNvPr id="82" name="Shape 82"/>
        <p:cNvGrpSpPr/>
        <p:nvPr/>
      </p:nvGrpSpPr>
      <p:grpSpPr>
        <a:xfrm>
          <a:off x="0" y="0"/>
          <a:ext cx="0" cy="0"/>
          <a:chOff x="0" y="0"/>
          <a:chExt cx="0" cy="0"/>
        </a:xfrm>
      </p:grpSpPr>
      <p:sp>
        <p:nvSpPr>
          <p:cNvPr id="83" name="Google Shape;83;p28"/>
          <p:cNvSpPr/>
          <p:nvPr/>
        </p:nvSpPr>
        <p:spPr>
          <a:xfrm>
            <a:off x="8570473" y="4701166"/>
            <a:ext cx="213389" cy="233831"/>
          </a:xfrm>
          <a:custGeom>
            <a:rect b="b" l="l" r="r" t="t"/>
            <a:pathLst>
              <a:path extrusionOk="0" h="3403600" w="3106057">
                <a:moveTo>
                  <a:pt x="0" y="711200"/>
                </a:moveTo>
                <a:lnTo>
                  <a:pt x="3106057" y="0"/>
                </a:lnTo>
                <a:lnTo>
                  <a:pt x="3106057" y="3403600"/>
                </a:lnTo>
                <a:lnTo>
                  <a:pt x="449943" y="3222171"/>
                </a:lnTo>
                <a:lnTo>
                  <a:pt x="0" y="71120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Gill Sans"/>
              <a:ea typeface="Gill Sans"/>
              <a:cs typeface="Gill Sans"/>
              <a:sym typeface="Gill Sans"/>
            </a:endParaRPr>
          </a:p>
        </p:txBody>
      </p:sp>
      <p:sp>
        <p:nvSpPr>
          <p:cNvPr id="84" name="Google Shape;84;p28"/>
          <p:cNvSpPr txBox="1"/>
          <p:nvPr>
            <p:ph type="title"/>
          </p:nvPr>
        </p:nvSpPr>
        <p:spPr>
          <a:xfrm>
            <a:off x="358775" y="376238"/>
            <a:ext cx="8426450" cy="609662"/>
          </a:xfrm>
          <a:prstGeom prst="rect">
            <a:avLst/>
          </a:prstGeom>
          <a:noFill/>
          <a:ln>
            <a:noFill/>
          </a:ln>
        </p:spPr>
        <p:txBody>
          <a:bodyPr anchorCtr="0" anchor="t" bIns="0" lIns="0" spcFirstLastPara="1" rIns="0" wrap="square" tIns="0">
            <a:no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28"/>
          <p:cNvSpPr txBox="1"/>
          <p:nvPr>
            <p:ph idx="12" type="sldNum"/>
          </p:nvPr>
        </p:nvSpPr>
        <p:spPr>
          <a:xfrm>
            <a:off x="8571600" y="4767263"/>
            <a:ext cx="216000" cy="273844"/>
          </a:xfrm>
          <a:prstGeom prst="rect">
            <a:avLst/>
          </a:prstGeom>
          <a:noFill/>
          <a:ln>
            <a:noFill/>
          </a:ln>
        </p:spPr>
        <p:txBody>
          <a:bodyPr anchorCtr="0" anchor="t" bIns="0" lIns="0" spcFirstLastPara="1" rIns="0" wrap="square" tIns="0">
            <a:noAutofit/>
          </a:bodyPr>
          <a:lstStyle>
            <a:lvl1pPr indent="0" lvl="0"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
        <p:nvSpPr>
          <p:cNvPr id="86" name="Google Shape;86;p28"/>
          <p:cNvSpPr/>
          <p:nvPr>
            <p:ph idx="2" type="pic"/>
          </p:nvPr>
        </p:nvSpPr>
        <p:spPr>
          <a:xfrm>
            <a:off x="358774" y="1276350"/>
            <a:ext cx="4213225" cy="3203576"/>
          </a:xfrm>
          <a:prstGeom prst="rect">
            <a:avLst/>
          </a:prstGeom>
          <a:noFill/>
          <a:ln>
            <a:noFill/>
          </a:ln>
        </p:spPr>
      </p:sp>
      <p:sp>
        <p:nvSpPr>
          <p:cNvPr id="87" name="Google Shape;87;p28"/>
          <p:cNvSpPr/>
          <p:nvPr>
            <p:ph idx="3" type="pic"/>
          </p:nvPr>
        </p:nvSpPr>
        <p:spPr>
          <a:xfrm>
            <a:off x="4572000" y="1276350"/>
            <a:ext cx="4213225" cy="3203575"/>
          </a:xfrm>
          <a:prstGeom prst="rect">
            <a:avLst/>
          </a:prstGeom>
          <a:noFill/>
          <a:ln>
            <a:noFill/>
          </a:ln>
        </p:spPr>
      </p:sp>
      <p:sp>
        <p:nvSpPr>
          <p:cNvPr descr="{&quot;templafy&quot;:{&quot;id&quot;:&quot;38b83f13-89c2-4eb9-8d5e-4d98a5291fd4&quot;}}" id="88" name="Google Shape;88;p28"/>
          <p:cNvSpPr/>
          <p:nvPr/>
        </p:nvSpPr>
        <p:spPr>
          <a:xfrm>
            <a:off x="6804000" y="4770373"/>
            <a:ext cx="1177196" cy="184336"/>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chemeClr val="dk1"/>
                </a:solidFill>
                <a:latin typeface="Gill Sans"/>
                <a:ea typeface="Gill Sans"/>
                <a:cs typeface="Gill Sans"/>
                <a:sym typeface="Gill Sans"/>
              </a:rPr>
              <a:t>23. November 2023</a:t>
            </a:r>
            <a:endParaRPr b="0" i="0" sz="1400" u="none" cap="none" strike="noStrike">
              <a:solidFill>
                <a:srgbClr val="000000"/>
              </a:solidFill>
              <a:latin typeface="Arial"/>
              <a:ea typeface="Arial"/>
              <a:cs typeface="Arial"/>
              <a:sym typeface="Arial"/>
            </a:endParaRPr>
          </a:p>
        </p:txBody>
      </p:sp>
      <p:pic>
        <p:nvPicPr>
          <p:cNvPr descr="{&quot;templafy&quot;:{&quot;id&quot;:&quot;d0a47dd8-73b4-4679-bcea-59ba0a853dc8&quot;}}" id="89" name="Google Shape;89;p28"/>
          <p:cNvPicPr preferRelativeResize="0"/>
          <p:nvPr/>
        </p:nvPicPr>
        <p:blipFill rotWithShape="1">
          <a:blip r:embed="rId2">
            <a:alphaModFix/>
          </a:blip>
          <a:srcRect b="0" l="0" r="0" t="0"/>
          <a:stretch/>
        </p:blipFill>
        <p:spPr>
          <a:xfrm>
            <a:off x="358775" y="4668427"/>
            <a:ext cx="1191600" cy="306000"/>
          </a:xfrm>
          <a:prstGeom prst="rect">
            <a:avLst/>
          </a:prstGeom>
          <a:noFill/>
          <a:ln>
            <a:noFill/>
          </a:ln>
        </p:spPr>
      </p:pic>
      <p:sp>
        <p:nvSpPr>
          <p:cNvPr descr="{&quot;templafy&quot;:{&quot;id&quot;:&quot;d6c28475-4b15-48c5-9193-f887f4373ee5&quot;}}" id="90" name="Google Shape;90;p28"/>
          <p:cNvSpPr/>
          <p:nvPr/>
        </p:nvSpPr>
        <p:spPr>
          <a:xfrm>
            <a:off x="2516261" y="4767263"/>
            <a:ext cx="3884539" cy="225407"/>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Gill Sans"/>
              <a:ea typeface="Gill Sans"/>
              <a:cs typeface="Gill Sans"/>
              <a:sym typeface="Gill Sans"/>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Zwei Bilder mit Legende">
  <p:cSld name="Zwei Bilder mit Legende">
    <p:spTree>
      <p:nvGrpSpPr>
        <p:cNvPr id="91" name="Shape 91"/>
        <p:cNvGrpSpPr/>
        <p:nvPr/>
      </p:nvGrpSpPr>
      <p:grpSpPr>
        <a:xfrm>
          <a:off x="0" y="0"/>
          <a:ext cx="0" cy="0"/>
          <a:chOff x="0" y="0"/>
          <a:chExt cx="0" cy="0"/>
        </a:xfrm>
      </p:grpSpPr>
      <p:sp>
        <p:nvSpPr>
          <p:cNvPr id="92" name="Google Shape;92;p29"/>
          <p:cNvSpPr/>
          <p:nvPr/>
        </p:nvSpPr>
        <p:spPr>
          <a:xfrm>
            <a:off x="8570473" y="4701166"/>
            <a:ext cx="213389" cy="233831"/>
          </a:xfrm>
          <a:custGeom>
            <a:rect b="b" l="l" r="r" t="t"/>
            <a:pathLst>
              <a:path extrusionOk="0" h="3403600" w="3106057">
                <a:moveTo>
                  <a:pt x="0" y="711200"/>
                </a:moveTo>
                <a:lnTo>
                  <a:pt x="3106057" y="0"/>
                </a:lnTo>
                <a:lnTo>
                  <a:pt x="3106057" y="3403600"/>
                </a:lnTo>
                <a:lnTo>
                  <a:pt x="449943" y="3222171"/>
                </a:lnTo>
                <a:lnTo>
                  <a:pt x="0" y="71120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Gill Sans"/>
              <a:ea typeface="Gill Sans"/>
              <a:cs typeface="Gill Sans"/>
              <a:sym typeface="Gill Sans"/>
            </a:endParaRPr>
          </a:p>
        </p:txBody>
      </p:sp>
      <p:sp>
        <p:nvSpPr>
          <p:cNvPr id="93" name="Google Shape;93;p29"/>
          <p:cNvSpPr txBox="1"/>
          <p:nvPr>
            <p:ph idx="12" type="sldNum"/>
          </p:nvPr>
        </p:nvSpPr>
        <p:spPr>
          <a:xfrm>
            <a:off x="8571600" y="4767263"/>
            <a:ext cx="216000" cy="273844"/>
          </a:xfrm>
          <a:prstGeom prst="rect">
            <a:avLst/>
          </a:prstGeom>
          <a:noFill/>
          <a:ln>
            <a:noFill/>
          </a:ln>
        </p:spPr>
        <p:txBody>
          <a:bodyPr anchorCtr="0" anchor="t" bIns="0" lIns="0" spcFirstLastPara="1" rIns="0" wrap="square" tIns="0">
            <a:noAutofit/>
          </a:bodyPr>
          <a:lstStyle>
            <a:lvl1pPr indent="0" lvl="0"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
        <p:nvSpPr>
          <p:cNvPr id="94" name="Google Shape;94;p29"/>
          <p:cNvSpPr/>
          <p:nvPr>
            <p:ph idx="2" type="pic"/>
          </p:nvPr>
        </p:nvSpPr>
        <p:spPr>
          <a:xfrm>
            <a:off x="0" y="0"/>
            <a:ext cx="4571999" cy="3887599"/>
          </a:xfrm>
          <a:prstGeom prst="rect">
            <a:avLst/>
          </a:prstGeom>
          <a:noFill/>
          <a:ln>
            <a:noFill/>
          </a:ln>
        </p:spPr>
      </p:sp>
      <p:sp>
        <p:nvSpPr>
          <p:cNvPr id="95" name="Google Shape;95;p29"/>
          <p:cNvSpPr/>
          <p:nvPr>
            <p:ph idx="3" type="pic"/>
          </p:nvPr>
        </p:nvSpPr>
        <p:spPr>
          <a:xfrm>
            <a:off x="4572000" y="0"/>
            <a:ext cx="4572000" cy="3887599"/>
          </a:xfrm>
          <a:prstGeom prst="rect">
            <a:avLst/>
          </a:prstGeom>
          <a:noFill/>
          <a:ln>
            <a:noFill/>
          </a:ln>
        </p:spPr>
      </p:sp>
      <p:sp>
        <p:nvSpPr>
          <p:cNvPr id="96" name="Google Shape;96;p29"/>
          <p:cNvSpPr txBox="1"/>
          <p:nvPr>
            <p:ph idx="1" type="body"/>
          </p:nvPr>
        </p:nvSpPr>
        <p:spPr>
          <a:xfrm>
            <a:off x="358775" y="3989388"/>
            <a:ext cx="4122738" cy="490537"/>
          </a:xfrm>
          <a:prstGeom prst="rect">
            <a:avLst/>
          </a:prstGeom>
          <a:noFill/>
          <a:ln>
            <a:noFill/>
          </a:ln>
        </p:spPr>
        <p:txBody>
          <a:bodyPr anchorCtr="0" anchor="b" bIns="0" lIns="0" spcFirstLastPara="1" rIns="0" wrap="square" tIns="0">
            <a:normAutofit/>
          </a:bodyPr>
          <a:lstStyle>
            <a:lvl1pPr indent="-228600" lvl="0" marL="457200" algn="l">
              <a:lnSpc>
                <a:spcPct val="100000"/>
              </a:lnSpc>
              <a:spcBef>
                <a:spcPts val="0"/>
              </a:spcBef>
              <a:spcAft>
                <a:spcPts val="0"/>
              </a:spcAft>
              <a:buClr>
                <a:schemeClr val="dk1"/>
              </a:buClr>
              <a:buSzPts val="1400"/>
              <a:buFont typeface="Arial"/>
              <a:buNone/>
              <a:defRPr sz="1400"/>
            </a:lvl1pPr>
            <a:lvl2pPr indent="-228600" lvl="1" marL="914400" algn="l">
              <a:lnSpc>
                <a:spcPct val="100000"/>
              </a:lnSpc>
              <a:spcBef>
                <a:spcPts val="0"/>
              </a:spcBef>
              <a:spcAft>
                <a:spcPts val="0"/>
              </a:spcAft>
              <a:buClr>
                <a:schemeClr val="dk1"/>
              </a:buClr>
              <a:buSzPts val="1400"/>
              <a:buNone/>
              <a:defRPr sz="1400"/>
            </a:lvl2pPr>
            <a:lvl3pPr indent="-228600" lvl="2" marL="1371600" algn="l">
              <a:lnSpc>
                <a:spcPct val="100000"/>
              </a:lnSpc>
              <a:spcBef>
                <a:spcPts val="400"/>
              </a:spcBef>
              <a:spcAft>
                <a:spcPts val="0"/>
              </a:spcAft>
              <a:buClr>
                <a:schemeClr val="dk1"/>
              </a:buClr>
              <a:buSzPts val="1400"/>
              <a:buNone/>
              <a:defRPr sz="1400"/>
            </a:lvl3pPr>
            <a:lvl4pPr indent="-228600" lvl="3" marL="1828800" algn="l">
              <a:lnSpc>
                <a:spcPct val="100000"/>
              </a:lnSpc>
              <a:spcBef>
                <a:spcPts val="400"/>
              </a:spcBef>
              <a:spcAft>
                <a:spcPts val="0"/>
              </a:spcAft>
              <a:buClr>
                <a:schemeClr val="dk1"/>
              </a:buClr>
              <a:buSzPts val="1540"/>
              <a:buNone/>
              <a:defRPr sz="1400"/>
            </a:lvl4pPr>
            <a:lvl5pPr indent="-228600" lvl="4" marL="2286000" algn="l">
              <a:lnSpc>
                <a:spcPct val="100000"/>
              </a:lnSpc>
              <a:spcBef>
                <a:spcPts val="400"/>
              </a:spcBef>
              <a:spcAft>
                <a:spcPts val="0"/>
              </a:spcAft>
              <a:buClr>
                <a:schemeClr val="dk1"/>
              </a:buClr>
              <a:buSzPts val="1540"/>
              <a:buFont typeface="Arial"/>
              <a:buNone/>
              <a:defRPr sz="1400"/>
            </a:lvl5pPr>
            <a:lvl6pPr indent="-354329" lvl="5" marL="2743200" algn="l">
              <a:lnSpc>
                <a:spcPct val="100000"/>
              </a:lnSpc>
              <a:spcBef>
                <a:spcPts val="400"/>
              </a:spcBef>
              <a:spcAft>
                <a:spcPts val="0"/>
              </a:spcAft>
              <a:buClr>
                <a:schemeClr val="dk1"/>
              </a:buClr>
              <a:buSzPts val="1980"/>
              <a:buChar char="◦"/>
              <a:defRPr/>
            </a:lvl6pPr>
            <a:lvl7pPr indent="-354329" lvl="6" marL="3200400" algn="l">
              <a:lnSpc>
                <a:spcPct val="100000"/>
              </a:lnSpc>
              <a:spcBef>
                <a:spcPts val="400"/>
              </a:spcBef>
              <a:spcAft>
                <a:spcPts val="0"/>
              </a:spcAft>
              <a:buClr>
                <a:schemeClr val="dk1"/>
              </a:buClr>
              <a:buSzPts val="1980"/>
              <a:buChar char="◦"/>
              <a:defRPr/>
            </a:lvl7pPr>
            <a:lvl8pPr indent="-354329" lvl="7" marL="3657600" algn="l">
              <a:lnSpc>
                <a:spcPct val="100000"/>
              </a:lnSpc>
              <a:spcBef>
                <a:spcPts val="400"/>
              </a:spcBef>
              <a:spcAft>
                <a:spcPts val="0"/>
              </a:spcAft>
              <a:buClr>
                <a:schemeClr val="dk1"/>
              </a:buClr>
              <a:buSzPts val="1980"/>
              <a:buChar char="◦"/>
              <a:defRPr/>
            </a:lvl8pPr>
            <a:lvl9pPr indent="-354329" lvl="8" marL="4114800" algn="l">
              <a:lnSpc>
                <a:spcPct val="100000"/>
              </a:lnSpc>
              <a:spcBef>
                <a:spcPts val="400"/>
              </a:spcBef>
              <a:spcAft>
                <a:spcPts val="400"/>
              </a:spcAft>
              <a:buClr>
                <a:schemeClr val="dk1"/>
              </a:buClr>
              <a:buSzPts val="1980"/>
              <a:buChar char="◦"/>
              <a:defRPr/>
            </a:lvl9pPr>
          </a:lstStyle>
          <a:p/>
        </p:txBody>
      </p:sp>
      <p:sp>
        <p:nvSpPr>
          <p:cNvPr id="97" name="Google Shape;97;p29"/>
          <p:cNvSpPr txBox="1"/>
          <p:nvPr>
            <p:ph idx="4" type="body"/>
          </p:nvPr>
        </p:nvSpPr>
        <p:spPr>
          <a:xfrm>
            <a:off x="4662487" y="3989387"/>
            <a:ext cx="4122738" cy="490537"/>
          </a:xfrm>
          <a:prstGeom prst="rect">
            <a:avLst/>
          </a:prstGeom>
          <a:noFill/>
          <a:ln>
            <a:noFill/>
          </a:ln>
        </p:spPr>
        <p:txBody>
          <a:bodyPr anchorCtr="0" anchor="b" bIns="0" lIns="0" spcFirstLastPara="1" rIns="0" wrap="square" tIns="0">
            <a:normAutofit/>
          </a:bodyPr>
          <a:lstStyle>
            <a:lvl1pPr indent="-228600" lvl="0" marL="457200" algn="l">
              <a:lnSpc>
                <a:spcPct val="100000"/>
              </a:lnSpc>
              <a:spcBef>
                <a:spcPts val="0"/>
              </a:spcBef>
              <a:spcAft>
                <a:spcPts val="0"/>
              </a:spcAft>
              <a:buClr>
                <a:schemeClr val="dk1"/>
              </a:buClr>
              <a:buSzPts val="1400"/>
              <a:buFont typeface="Arial"/>
              <a:buNone/>
              <a:defRPr sz="1400"/>
            </a:lvl1pPr>
            <a:lvl2pPr indent="-228600" lvl="1" marL="914400" algn="l">
              <a:lnSpc>
                <a:spcPct val="100000"/>
              </a:lnSpc>
              <a:spcBef>
                <a:spcPts val="0"/>
              </a:spcBef>
              <a:spcAft>
                <a:spcPts val="0"/>
              </a:spcAft>
              <a:buClr>
                <a:schemeClr val="dk1"/>
              </a:buClr>
              <a:buSzPts val="1400"/>
              <a:buNone/>
              <a:defRPr sz="1400"/>
            </a:lvl2pPr>
            <a:lvl3pPr indent="-228600" lvl="2" marL="1371600" algn="l">
              <a:lnSpc>
                <a:spcPct val="100000"/>
              </a:lnSpc>
              <a:spcBef>
                <a:spcPts val="400"/>
              </a:spcBef>
              <a:spcAft>
                <a:spcPts val="0"/>
              </a:spcAft>
              <a:buClr>
                <a:schemeClr val="dk1"/>
              </a:buClr>
              <a:buSzPts val="1400"/>
              <a:buNone/>
              <a:defRPr sz="1400"/>
            </a:lvl3pPr>
            <a:lvl4pPr indent="-228600" lvl="3" marL="1828800" algn="l">
              <a:lnSpc>
                <a:spcPct val="100000"/>
              </a:lnSpc>
              <a:spcBef>
                <a:spcPts val="400"/>
              </a:spcBef>
              <a:spcAft>
                <a:spcPts val="0"/>
              </a:spcAft>
              <a:buClr>
                <a:schemeClr val="dk1"/>
              </a:buClr>
              <a:buSzPts val="1540"/>
              <a:buNone/>
              <a:defRPr sz="1400"/>
            </a:lvl4pPr>
            <a:lvl5pPr indent="-228600" lvl="4" marL="2286000" algn="l">
              <a:lnSpc>
                <a:spcPct val="100000"/>
              </a:lnSpc>
              <a:spcBef>
                <a:spcPts val="400"/>
              </a:spcBef>
              <a:spcAft>
                <a:spcPts val="0"/>
              </a:spcAft>
              <a:buClr>
                <a:schemeClr val="dk1"/>
              </a:buClr>
              <a:buSzPts val="1540"/>
              <a:buFont typeface="Arial"/>
              <a:buNone/>
              <a:defRPr sz="1400"/>
            </a:lvl5pPr>
            <a:lvl6pPr indent="-354329" lvl="5" marL="2743200" algn="l">
              <a:lnSpc>
                <a:spcPct val="100000"/>
              </a:lnSpc>
              <a:spcBef>
                <a:spcPts val="400"/>
              </a:spcBef>
              <a:spcAft>
                <a:spcPts val="0"/>
              </a:spcAft>
              <a:buClr>
                <a:schemeClr val="dk1"/>
              </a:buClr>
              <a:buSzPts val="1980"/>
              <a:buChar char="◦"/>
              <a:defRPr/>
            </a:lvl6pPr>
            <a:lvl7pPr indent="-354329" lvl="6" marL="3200400" algn="l">
              <a:lnSpc>
                <a:spcPct val="100000"/>
              </a:lnSpc>
              <a:spcBef>
                <a:spcPts val="400"/>
              </a:spcBef>
              <a:spcAft>
                <a:spcPts val="0"/>
              </a:spcAft>
              <a:buClr>
                <a:schemeClr val="dk1"/>
              </a:buClr>
              <a:buSzPts val="1980"/>
              <a:buChar char="◦"/>
              <a:defRPr/>
            </a:lvl7pPr>
            <a:lvl8pPr indent="-354329" lvl="7" marL="3657600" algn="l">
              <a:lnSpc>
                <a:spcPct val="100000"/>
              </a:lnSpc>
              <a:spcBef>
                <a:spcPts val="400"/>
              </a:spcBef>
              <a:spcAft>
                <a:spcPts val="0"/>
              </a:spcAft>
              <a:buClr>
                <a:schemeClr val="dk1"/>
              </a:buClr>
              <a:buSzPts val="1980"/>
              <a:buChar char="◦"/>
              <a:defRPr/>
            </a:lvl8pPr>
            <a:lvl9pPr indent="-354329" lvl="8" marL="4114800" algn="l">
              <a:lnSpc>
                <a:spcPct val="100000"/>
              </a:lnSpc>
              <a:spcBef>
                <a:spcPts val="400"/>
              </a:spcBef>
              <a:spcAft>
                <a:spcPts val="400"/>
              </a:spcAft>
              <a:buClr>
                <a:schemeClr val="dk1"/>
              </a:buClr>
              <a:buSzPts val="1980"/>
              <a:buChar char="◦"/>
              <a:defRPr/>
            </a:lvl9pPr>
          </a:lstStyle>
          <a:p/>
        </p:txBody>
      </p:sp>
      <p:sp>
        <p:nvSpPr>
          <p:cNvPr descr="{&quot;templafy&quot;:{&quot;id&quot;:&quot;a4798e8d-c47c-4679-8bb8-394ac73decaf&quot;}}" id="98" name="Google Shape;98;p29"/>
          <p:cNvSpPr/>
          <p:nvPr/>
        </p:nvSpPr>
        <p:spPr>
          <a:xfrm>
            <a:off x="6804000" y="4770373"/>
            <a:ext cx="1177196" cy="184336"/>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chemeClr val="dk1"/>
                </a:solidFill>
                <a:latin typeface="Gill Sans"/>
                <a:ea typeface="Gill Sans"/>
                <a:cs typeface="Gill Sans"/>
                <a:sym typeface="Gill Sans"/>
              </a:rPr>
              <a:t>23. November 2023</a:t>
            </a:r>
            <a:endParaRPr b="0" i="0" sz="1400" u="none" cap="none" strike="noStrike">
              <a:solidFill>
                <a:srgbClr val="000000"/>
              </a:solidFill>
              <a:latin typeface="Arial"/>
              <a:ea typeface="Arial"/>
              <a:cs typeface="Arial"/>
              <a:sym typeface="Arial"/>
            </a:endParaRPr>
          </a:p>
        </p:txBody>
      </p:sp>
      <p:pic>
        <p:nvPicPr>
          <p:cNvPr descr="{&quot;templafy&quot;:{&quot;id&quot;:&quot;a482573f-9b7c-44d3-bfef-c5e301628056&quot;}}" id="99" name="Google Shape;99;p29"/>
          <p:cNvPicPr preferRelativeResize="0"/>
          <p:nvPr/>
        </p:nvPicPr>
        <p:blipFill rotWithShape="1">
          <a:blip r:embed="rId2">
            <a:alphaModFix/>
          </a:blip>
          <a:srcRect b="0" l="0" r="0" t="0"/>
          <a:stretch/>
        </p:blipFill>
        <p:spPr>
          <a:xfrm>
            <a:off x="358775" y="4668427"/>
            <a:ext cx="1191600" cy="306000"/>
          </a:xfrm>
          <a:prstGeom prst="rect">
            <a:avLst/>
          </a:prstGeom>
          <a:noFill/>
          <a:ln>
            <a:noFill/>
          </a:ln>
        </p:spPr>
      </p:pic>
      <p:sp>
        <p:nvSpPr>
          <p:cNvPr descr="{&quot;templafy&quot;:{&quot;id&quot;:&quot;48c3b1ab-9219-40b1-8211-34495535e2c1&quot;}}" id="100" name="Google Shape;100;p29"/>
          <p:cNvSpPr/>
          <p:nvPr/>
        </p:nvSpPr>
        <p:spPr>
          <a:xfrm>
            <a:off x="2516261" y="4767263"/>
            <a:ext cx="3884539" cy="225407"/>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Gill Sans"/>
              <a:ea typeface="Gill Sans"/>
              <a:cs typeface="Gill Sans"/>
              <a:sym typeface="Gill Sans"/>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r Titel" type="titleOnly">
  <p:cSld name="TITLE_ONLY">
    <p:spTree>
      <p:nvGrpSpPr>
        <p:cNvPr id="101" name="Shape 101"/>
        <p:cNvGrpSpPr/>
        <p:nvPr/>
      </p:nvGrpSpPr>
      <p:grpSpPr>
        <a:xfrm>
          <a:off x="0" y="0"/>
          <a:ext cx="0" cy="0"/>
          <a:chOff x="0" y="0"/>
          <a:chExt cx="0" cy="0"/>
        </a:xfrm>
      </p:grpSpPr>
      <p:sp>
        <p:nvSpPr>
          <p:cNvPr id="102" name="Google Shape;102;p30"/>
          <p:cNvSpPr/>
          <p:nvPr/>
        </p:nvSpPr>
        <p:spPr>
          <a:xfrm>
            <a:off x="8570473" y="4701166"/>
            <a:ext cx="213389" cy="233831"/>
          </a:xfrm>
          <a:custGeom>
            <a:rect b="b" l="l" r="r" t="t"/>
            <a:pathLst>
              <a:path extrusionOk="0" h="3403600" w="3106057">
                <a:moveTo>
                  <a:pt x="0" y="711200"/>
                </a:moveTo>
                <a:lnTo>
                  <a:pt x="3106057" y="0"/>
                </a:lnTo>
                <a:lnTo>
                  <a:pt x="3106057" y="3403600"/>
                </a:lnTo>
                <a:lnTo>
                  <a:pt x="449943" y="3222171"/>
                </a:lnTo>
                <a:lnTo>
                  <a:pt x="0" y="71120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Gill Sans"/>
              <a:ea typeface="Gill Sans"/>
              <a:cs typeface="Gill Sans"/>
              <a:sym typeface="Gill Sans"/>
            </a:endParaRPr>
          </a:p>
        </p:txBody>
      </p:sp>
      <p:sp>
        <p:nvSpPr>
          <p:cNvPr id="103" name="Google Shape;103;p30"/>
          <p:cNvSpPr txBox="1"/>
          <p:nvPr>
            <p:ph type="title"/>
          </p:nvPr>
        </p:nvSpPr>
        <p:spPr>
          <a:xfrm>
            <a:off x="358775" y="376238"/>
            <a:ext cx="8426450" cy="609662"/>
          </a:xfrm>
          <a:prstGeom prst="rect">
            <a:avLst/>
          </a:prstGeom>
          <a:noFill/>
          <a:ln>
            <a:noFill/>
          </a:ln>
        </p:spPr>
        <p:txBody>
          <a:bodyPr anchorCtr="0" anchor="t" bIns="0" lIns="0" spcFirstLastPara="1" rIns="0" wrap="square" tIns="0">
            <a:no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p30"/>
          <p:cNvSpPr txBox="1"/>
          <p:nvPr>
            <p:ph idx="12" type="sldNum"/>
          </p:nvPr>
        </p:nvSpPr>
        <p:spPr>
          <a:xfrm>
            <a:off x="8571600" y="4767263"/>
            <a:ext cx="216000" cy="273844"/>
          </a:xfrm>
          <a:prstGeom prst="rect">
            <a:avLst/>
          </a:prstGeom>
          <a:noFill/>
          <a:ln>
            <a:noFill/>
          </a:ln>
        </p:spPr>
        <p:txBody>
          <a:bodyPr anchorCtr="0" anchor="t" bIns="0" lIns="0" spcFirstLastPara="1" rIns="0" wrap="square" tIns="0">
            <a:noAutofit/>
          </a:bodyPr>
          <a:lstStyle>
            <a:lvl1pPr indent="0" lvl="0"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
        <p:nvSpPr>
          <p:cNvPr descr="{&quot;templafy&quot;:{&quot;id&quot;:&quot;f532ee89-20f2-42c9-ab84-2455e974afdf&quot;}}" id="105" name="Google Shape;105;p30"/>
          <p:cNvSpPr/>
          <p:nvPr/>
        </p:nvSpPr>
        <p:spPr>
          <a:xfrm>
            <a:off x="6804000" y="4770373"/>
            <a:ext cx="1177196" cy="184336"/>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chemeClr val="dk1"/>
                </a:solidFill>
                <a:latin typeface="Gill Sans"/>
                <a:ea typeface="Gill Sans"/>
                <a:cs typeface="Gill Sans"/>
                <a:sym typeface="Gill Sans"/>
              </a:rPr>
              <a:t>23. November 2023</a:t>
            </a:r>
            <a:endParaRPr b="0" i="0" sz="1400" u="none" cap="none" strike="noStrike">
              <a:solidFill>
                <a:srgbClr val="000000"/>
              </a:solidFill>
              <a:latin typeface="Arial"/>
              <a:ea typeface="Arial"/>
              <a:cs typeface="Arial"/>
              <a:sym typeface="Arial"/>
            </a:endParaRPr>
          </a:p>
        </p:txBody>
      </p:sp>
      <p:pic>
        <p:nvPicPr>
          <p:cNvPr descr="{&quot;templafy&quot;:{&quot;id&quot;:&quot;de005084-238e-432f-8011-a6af559dd442&quot;}}" id="106" name="Google Shape;106;p30"/>
          <p:cNvPicPr preferRelativeResize="0"/>
          <p:nvPr/>
        </p:nvPicPr>
        <p:blipFill rotWithShape="1">
          <a:blip r:embed="rId2">
            <a:alphaModFix/>
          </a:blip>
          <a:srcRect b="0" l="0" r="0" t="0"/>
          <a:stretch/>
        </p:blipFill>
        <p:spPr>
          <a:xfrm>
            <a:off x="358775" y="4668427"/>
            <a:ext cx="1191600" cy="306000"/>
          </a:xfrm>
          <a:prstGeom prst="rect">
            <a:avLst/>
          </a:prstGeom>
          <a:noFill/>
          <a:ln>
            <a:noFill/>
          </a:ln>
        </p:spPr>
      </p:pic>
      <p:sp>
        <p:nvSpPr>
          <p:cNvPr descr="{&quot;templafy&quot;:{&quot;id&quot;:&quot;1c0644e5-6c88-4bde-9c0e-d0910cd8ce26&quot;}}" id="107" name="Google Shape;107;p30"/>
          <p:cNvSpPr/>
          <p:nvPr/>
        </p:nvSpPr>
        <p:spPr>
          <a:xfrm>
            <a:off x="2516261" y="4767263"/>
            <a:ext cx="3884539" cy="225407"/>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Gill Sans"/>
              <a:ea typeface="Gill Sans"/>
              <a:cs typeface="Gill Sans"/>
              <a:sym typeface="Gill Sans"/>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ld Vollfläche">
  <p:cSld name="Bild Vollfläche">
    <p:spTree>
      <p:nvGrpSpPr>
        <p:cNvPr id="108" name="Shape 108"/>
        <p:cNvGrpSpPr/>
        <p:nvPr/>
      </p:nvGrpSpPr>
      <p:grpSpPr>
        <a:xfrm>
          <a:off x="0" y="0"/>
          <a:ext cx="0" cy="0"/>
          <a:chOff x="0" y="0"/>
          <a:chExt cx="0" cy="0"/>
        </a:xfrm>
      </p:grpSpPr>
      <p:sp>
        <p:nvSpPr>
          <p:cNvPr id="109" name="Google Shape;109;p31"/>
          <p:cNvSpPr/>
          <p:nvPr>
            <p:ph idx="2" type="pic"/>
          </p:nvPr>
        </p:nvSpPr>
        <p:spPr>
          <a:xfrm>
            <a:off x="0" y="0"/>
            <a:ext cx="9144000" cy="5143500"/>
          </a:xfrm>
          <a:prstGeom prst="rect">
            <a:avLst/>
          </a:prstGeom>
          <a:noFill/>
          <a:ln>
            <a:noFill/>
          </a:ln>
        </p:spPr>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Zitat schwarze Schrift">
  <p:cSld name="Zitat schwarze Schrift">
    <p:bg>
      <p:bgPr>
        <a:solidFill>
          <a:schemeClr val="accent2"/>
        </a:solidFill>
      </p:bgPr>
    </p:bg>
    <p:spTree>
      <p:nvGrpSpPr>
        <p:cNvPr id="110" name="Shape 110"/>
        <p:cNvGrpSpPr/>
        <p:nvPr/>
      </p:nvGrpSpPr>
      <p:grpSpPr>
        <a:xfrm>
          <a:off x="0" y="0"/>
          <a:ext cx="0" cy="0"/>
          <a:chOff x="0" y="0"/>
          <a:chExt cx="0" cy="0"/>
        </a:xfrm>
      </p:grpSpPr>
      <p:sp>
        <p:nvSpPr>
          <p:cNvPr id="111" name="Google Shape;111;p32"/>
          <p:cNvSpPr txBox="1"/>
          <p:nvPr>
            <p:ph idx="1" type="body"/>
          </p:nvPr>
        </p:nvSpPr>
        <p:spPr>
          <a:xfrm>
            <a:off x="828000" y="735013"/>
            <a:ext cx="7957225" cy="2525712"/>
          </a:xfrm>
          <a:prstGeom prst="rect">
            <a:avLst/>
          </a:prstGeom>
          <a:noFill/>
          <a:ln>
            <a:noFill/>
          </a:ln>
        </p:spPr>
        <p:txBody>
          <a:bodyPr anchorCtr="0" anchor="b" bIns="0" lIns="0" spcFirstLastPara="1" rIns="0" wrap="square" tIns="0">
            <a:normAutofit/>
          </a:bodyPr>
          <a:lstStyle>
            <a:lvl1pPr indent="-228600" lvl="0" marL="457200" algn="l">
              <a:lnSpc>
                <a:spcPct val="110000"/>
              </a:lnSpc>
              <a:spcBef>
                <a:spcPts val="0"/>
              </a:spcBef>
              <a:spcAft>
                <a:spcPts val="0"/>
              </a:spcAft>
              <a:buClr>
                <a:schemeClr val="dk1"/>
              </a:buClr>
              <a:buSzPts val="5000"/>
              <a:buFont typeface="Gill Sans"/>
              <a:buNone/>
              <a:defRPr sz="5000">
                <a:solidFill>
                  <a:schemeClr val="dk1"/>
                </a:solidFill>
                <a:latin typeface="Gill Sans"/>
                <a:ea typeface="Gill Sans"/>
                <a:cs typeface="Gill Sans"/>
                <a:sym typeface="Gill Sans"/>
              </a:defRPr>
            </a:lvl1pPr>
            <a:lvl2pPr indent="-228600" lvl="1" marL="914400" algn="l">
              <a:lnSpc>
                <a:spcPct val="104000"/>
              </a:lnSpc>
              <a:spcBef>
                <a:spcPts val="0"/>
              </a:spcBef>
              <a:spcAft>
                <a:spcPts val="0"/>
              </a:spcAft>
              <a:buClr>
                <a:schemeClr val="dk1"/>
              </a:buClr>
              <a:buSzPts val="5000"/>
              <a:buFont typeface="Arial"/>
              <a:buNone/>
              <a:defRPr sz="5000">
                <a:solidFill>
                  <a:schemeClr val="dk1"/>
                </a:solidFill>
                <a:latin typeface="Arial"/>
                <a:ea typeface="Arial"/>
                <a:cs typeface="Arial"/>
                <a:sym typeface="Arial"/>
              </a:defRPr>
            </a:lvl2pPr>
            <a:lvl3pPr indent="-228600" lvl="2" marL="1371600" algn="l">
              <a:lnSpc>
                <a:spcPct val="104000"/>
              </a:lnSpc>
              <a:spcBef>
                <a:spcPts val="400"/>
              </a:spcBef>
              <a:spcAft>
                <a:spcPts val="0"/>
              </a:spcAft>
              <a:buClr>
                <a:schemeClr val="dk1"/>
              </a:buClr>
              <a:buSzPts val="5000"/>
              <a:buFont typeface="Arial"/>
              <a:buNone/>
              <a:defRPr sz="5000">
                <a:solidFill>
                  <a:schemeClr val="dk1"/>
                </a:solidFill>
                <a:latin typeface="Arial"/>
                <a:ea typeface="Arial"/>
                <a:cs typeface="Arial"/>
                <a:sym typeface="Arial"/>
              </a:defRPr>
            </a:lvl3pPr>
            <a:lvl4pPr indent="-228600" lvl="3" marL="1828800" algn="l">
              <a:lnSpc>
                <a:spcPct val="104000"/>
              </a:lnSpc>
              <a:spcBef>
                <a:spcPts val="400"/>
              </a:spcBef>
              <a:spcAft>
                <a:spcPts val="0"/>
              </a:spcAft>
              <a:buClr>
                <a:schemeClr val="dk1"/>
              </a:buClr>
              <a:buSzPts val="5500"/>
              <a:buFont typeface="Arial"/>
              <a:buNone/>
              <a:defRPr sz="5000">
                <a:solidFill>
                  <a:schemeClr val="dk1"/>
                </a:solidFill>
                <a:latin typeface="Arial"/>
                <a:ea typeface="Arial"/>
                <a:cs typeface="Arial"/>
                <a:sym typeface="Arial"/>
              </a:defRPr>
            </a:lvl4pPr>
            <a:lvl5pPr indent="-228600" lvl="4" marL="2286000" algn="l">
              <a:lnSpc>
                <a:spcPct val="104000"/>
              </a:lnSpc>
              <a:spcBef>
                <a:spcPts val="400"/>
              </a:spcBef>
              <a:spcAft>
                <a:spcPts val="0"/>
              </a:spcAft>
              <a:buClr>
                <a:schemeClr val="dk1"/>
              </a:buClr>
              <a:buSzPts val="5500"/>
              <a:buFont typeface="Arial"/>
              <a:buNone/>
              <a:defRPr sz="5000">
                <a:solidFill>
                  <a:schemeClr val="dk1"/>
                </a:solidFill>
                <a:latin typeface="Arial"/>
                <a:ea typeface="Arial"/>
                <a:cs typeface="Arial"/>
                <a:sym typeface="Arial"/>
              </a:defRPr>
            </a:lvl5pPr>
            <a:lvl6pPr indent="-354329" lvl="5" marL="2743200" algn="l">
              <a:lnSpc>
                <a:spcPct val="100000"/>
              </a:lnSpc>
              <a:spcBef>
                <a:spcPts val="400"/>
              </a:spcBef>
              <a:spcAft>
                <a:spcPts val="0"/>
              </a:spcAft>
              <a:buClr>
                <a:schemeClr val="dk1"/>
              </a:buClr>
              <a:buSzPts val="1980"/>
              <a:buChar char="◦"/>
              <a:defRPr/>
            </a:lvl6pPr>
            <a:lvl7pPr indent="-354329" lvl="6" marL="3200400" algn="l">
              <a:lnSpc>
                <a:spcPct val="100000"/>
              </a:lnSpc>
              <a:spcBef>
                <a:spcPts val="400"/>
              </a:spcBef>
              <a:spcAft>
                <a:spcPts val="0"/>
              </a:spcAft>
              <a:buClr>
                <a:schemeClr val="dk1"/>
              </a:buClr>
              <a:buSzPts val="1980"/>
              <a:buChar char="◦"/>
              <a:defRPr/>
            </a:lvl7pPr>
            <a:lvl8pPr indent="-354329" lvl="7" marL="3657600" algn="l">
              <a:lnSpc>
                <a:spcPct val="100000"/>
              </a:lnSpc>
              <a:spcBef>
                <a:spcPts val="400"/>
              </a:spcBef>
              <a:spcAft>
                <a:spcPts val="0"/>
              </a:spcAft>
              <a:buClr>
                <a:schemeClr val="dk1"/>
              </a:buClr>
              <a:buSzPts val="1980"/>
              <a:buChar char="◦"/>
              <a:defRPr/>
            </a:lvl8pPr>
            <a:lvl9pPr indent="-354329" lvl="8" marL="4114800" algn="l">
              <a:lnSpc>
                <a:spcPct val="100000"/>
              </a:lnSpc>
              <a:spcBef>
                <a:spcPts val="400"/>
              </a:spcBef>
              <a:spcAft>
                <a:spcPts val="400"/>
              </a:spcAft>
              <a:buClr>
                <a:schemeClr val="dk1"/>
              </a:buClr>
              <a:buSzPts val="1980"/>
              <a:buChar char="◦"/>
              <a:defRPr/>
            </a:lvl9pPr>
          </a:lstStyle>
          <a:p/>
        </p:txBody>
      </p:sp>
      <p:sp>
        <p:nvSpPr>
          <p:cNvPr id="112" name="Google Shape;112;p32"/>
          <p:cNvSpPr txBox="1"/>
          <p:nvPr>
            <p:ph idx="2" type="body"/>
          </p:nvPr>
        </p:nvSpPr>
        <p:spPr>
          <a:xfrm>
            <a:off x="827999" y="3548063"/>
            <a:ext cx="5741765" cy="931862"/>
          </a:xfrm>
          <a:prstGeom prst="rect">
            <a:avLst/>
          </a:prstGeom>
          <a:noFill/>
          <a:ln>
            <a:noFill/>
          </a:ln>
        </p:spPr>
        <p:txBody>
          <a:bodyPr anchorCtr="0" anchor="t" bIns="0" lIns="0" spcFirstLastPara="1" rIns="0" wrap="square" tIns="0">
            <a:noAutofit/>
          </a:bodyPr>
          <a:lstStyle>
            <a:lvl1pPr indent="-228600" lvl="0" marL="457200" algn="l">
              <a:lnSpc>
                <a:spcPct val="100000"/>
              </a:lnSpc>
              <a:spcBef>
                <a:spcPts val="0"/>
              </a:spcBef>
              <a:spcAft>
                <a:spcPts val="0"/>
              </a:spcAft>
              <a:buClr>
                <a:schemeClr val="dk1"/>
              </a:buClr>
              <a:buSzPts val="1800"/>
              <a:buFont typeface="Arial"/>
              <a:buNone/>
              <a:defRPr sz="1800"/>
            </a:lvl1pPr>
            <a:lvl2pPr indent="-228600" lvl="1" marL="914400" algn="l">
              <a:lnSpc>
                <a:spcPct val="100000"/>
              </a:lnSpc>
              <a:spcBef>
                <a:spcPts val="0"/>
              </a:spcBef>
              <a:spcAft>
                <a:spcPts val="0"/>
              </a:spcAft>
              <a:buClr>
                <a:schemeClr val="dk1"/>
              </a:buClr>
              <a:buSzPts val="1800"/>
              <a:buNone/>
              <a:defRPr sz="1800"/>
            </a:lvl2pPr>
            <a:lvl3pPr indent="-228600" lvl="2" marL="1371600" algn="l">
              <a:lnSpc>
                <a:spcPct val="100000"/>
              </a:lnSpc>
              <a:spcBef>
                <a:spcPts val="400"/>
              </a:spcBef>
              <a:spcAft>
                <a:spcPts val="0"/>
              </a:spcAft>
              <a:buClr>
                <a:schemeClr val="dk1"/>
              </a:buClr>
              <a:buSzPts val="1800"/>
              <a:buNone/>
              <a:defRPr sz="1800"/>
            </a:lvl3pPr>
            <a:lvl4pPr indent="-228600" lvl="3" marL="1828800" algn="l">
              <a:lnSpc>
                <a:spcPct val="100000"/>
              </a:lnSpc>
              <a:spcBef>
                <a:spcPts val="400"/>
              </a:spcBef>
              <a:spcAft>
                <a:spcPts val="0"/>
              </a:spcAft>
              <a:buClr>
                <a:schemeClr val="dk1"/>
              </a:buClr>
              <a:buSzPts val="1980"/>
              <a:buNone/>
              <a:defRPr sz="1800"/>
            </a:lvl4pPr>
            <a:lvl5pPr indent="-228600" lvl="4" marL="2286000" algn="l">
              <a:lnSpc>
                <a:spcPct val="100000"/>
              </a:lnSpc>
              <a:spcBef>
                <a:spcPts val="400"/>
              </a:spcBef>
              <a:spcAft>
                <a:spcPts val="0"/>
              </a:spcAft>
              <a:buClr>
                <a:schemeClr val="dk1"/>
              </a:buClr>
              <a:buSzPts val="1980"/>
              <a:buFont typeface="Arial"/>
              <a:buNone/>
              <a:defRPr sz="1800"/>
            </a:lvl5pPr>
            <a:lvl6pPr indent="-354329" lvl="5" marL="2743200" algn="l">
              <a:lnSpc>
                <a:spcPct val="100000"/>
              </a:lnSpc>
              <a:spcBef>
                <a:spcPts val="400"/>
              </a:spcBef>
              <a:spcAft>
                <a:spcPts val="0"/>
              </a:spcAft>
              <a:buClr>
                <a:schemeClr val="dk1"/>
              </a:buClr>
              <a:buSzPts val="1980"/>
              <a:buChar char="◦"/>
              <a:defRPr/>
            </a:lvl6pPr>
            <a:lvl7pPr indent="-354329" lvl="6" marL="3200400" algn="l">
              <a:lnSpc>
                <a:spcPct val="100000"/>
              </a:lnSpc>
              <a:spcBef>
                <a:spcPts val="400"/>
              </a:spcBef>
              <a:spcAft>
                <a:spcPts val="0"/>
              </a:spcAft>
              <a:buClr>
                <a:schemeClr val="dk1"/>
              </a:buClr>
              <a:buSzPts val="1980"/>
              <a:buChar char="◦"/>
              <a:defRPr/>
            </a:lvl7pPr>
            <a:lvl8pPr indent="-354329" lvl="7" marL="3657600" algn="l">
              <a:lnSpc>
                <a:spcPct val="100000"/>
              </a:lnSpc>
              <a:spcBef>
                <a:spcPts val="400"/>
              </a:spcBef>
              <a:spcAft>
                <a:spcPts val="0"/>
              </a:spcAft>
              <a:buClr>
                <a:schemeClr val="dk1"/>
              </a:buClr>
              <a:buSzPts val="1980"/>
              <a:buChar char="◦"/>
              <a:defRPr/>
            </a:lvl8pPr>
            <a:lvl9pPr indent="-354329" lvl="8" marL="4114800" algn="l">
              <a:lnSpc>
                <a:spcPct val="100000"/>
              </a:lnSpc>
              <a:spcBef>
                <a:spcPts val="400"/>
              </a:spcBef>
              <a:spcAft>
                <a:spcPts val="400"/>
              </a:spcAft>
              <a:buClr>
                <a:schemeClr val="dk1"/>
              </a:buClr>
              <a:buSzPts val="1980"/>
              <a:buChar char="◦"/>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Zitat weisse Schrift">
  <p:cSld name="Zitat weisse Schrift">
    <p:bg>
      <p:bgPr>
        <a:solidFill>
          <a:schemeClr val="accent3"/>
        </a:solidFill>
      </p:bgPr>
    </p:bg>
    <p:spTree>
      <p:nvGrpSpPr>
        <p:cNvPr id="113" name="Shape 113"/>
        <p:cNvGrpSpPr/>
        <p:nvPr/>
      </p:nvGrpSpPr>
      <p:grpSpPr>
        <a:xfrm>
          <a:off x="0" y="0"/>
          <a:ext cx="0" cy="0"/>
          <a:chOff x="0" y="0"/>
          <a:chExt cx="0" cy="0"/>
        </a:xfrm>
      </p:grpSpPr>
      <p:sp>
        <p:nvSpPr>
          <p:cNvPr id="114" name="Google Shape;114;p33"/>
          <p:cNvSpPr txBox="1"/>
          <p:nvPr>
            <p:ph idx="1" type="body"/>
          </p:nvPr>
        </p:nvSpPr>
        <p:spPr>
          <a:xfrm>
            <a:off x="828000" y="735013"/>
            <a:ext cx="7957225" cy="2525712"/>
          </a:xfrm>
          <a:prstGeom prst="rect">
            <a:avLst/>
          </a:prstGeom>
          <a:noFill/>
          <a:ln>
            <a:noFill/>
          </a:ln>
        </p:spPr>
        <p:txBody>
          <a:bodyPr anchorCtr="0" anchor="b" bIns="0" lIns="0" spcFirstLastPara="1" rIns="0" wrap="square" tIns="0">
            <a:normAutofit/>
          </a:bodyPr>
          <a:lstStyle>
            <a:lvl1pPr indent="-228600" lvl="0" marL="457200" algn="l">
              <a:lnSpc>
                <a:spcPct val="110000"/>
              </a:lnSpc>
              <a:spcBef>
                <a:spcPts val="0"/>
              </a:spcBef>
              <a:spcAft>
                <a:spcPts val="0"/>
              </a:spcAft>
              <a:buClr>
                <a:schemeClr val="dk1"/>
              </a:buClr>
              <a:buSzPts val="5000"/>
              <a:buFont typeface="Gill Sans"/>
              <a:buNone/>
              <a:defRPr sz="5000">
                <a:solidFill>
                  <a:schemeClr val="dk1"/>
                </a:solidFill>
                <a:latin typeface="Gill Sans"/>
                <a:ea typeface="Gill Sans"/>
                <a:cs typeface="Gill Sans"/>
                <a:sym typeface="Gill Sans"/>
              </a:defRPr>
            </a:lvl1pPr>
            <a:lvl2pPr indent="-228600" lvl="1" marL="914400" algn="l">
              <a:lnSpc>
                <a:spcPct val="104000"/>
              </a:lnSpc>
              <a:spcBef>
                <a:spcPts val="0"/>
              </a:spcBef>
              <a:spcAft>
                <a:spcPts val="0"/>
              </a:spcAft>
              <a:buClr>
                <a:schemeClr val="dk1"/>
              </a:buClr>
              <a:buSzPts val="5000"/>
              <a:buFont typeface="Arial"/>
              <a:buNone/>
              <a:defRPr sz="5000">
                <a:solidFill>
                  <a:schemeClr val="dk1"/>
                </a:solidFill>
                <a:latin typeface="Arial"/>
                <a:ea typeface="Arial"/>
                <a:cs typeface="Arial"/>
                <a:sym typeface="Arial"/>
              </a:defRPr>
            </a:lvl2pPr>
            <a:lvl3pPr indent="-228600" lvl="2" marL="1371600" algn="l">
              <a:lnSpc>
                <a:spcPct val="104000"/>
              </a:lnSpc>
              <a:spcBef>
                <a:spcPts val="400"/>
              </a:spcBef>
              <a:spcAft>
                <a:spcPts val="0"/>
              </a:spcAft>
              <a:buClr>
                <a:schemeClr val="dk1"/>
              </a:buClr>
              <a:buSzPts val="5000"/>
              <a:buFont typeface="Arial"/>
              <a:buNone/>
              <a:defRPr sz="5000">
                <a:solidFill>
                  <a:schemeClr val="dk1"/>
                </a:solidFill>
                <a:latin typeface="Arial"/>
                <a:ea typeface="Arial"/>
                <a:cs typeface="Arial"/>
                <a:sym typeface="Arial"/>
              </a:defRPr>
            </a:lvl3pPr>
            <a:lvl4pPr indent="-228600" lvl="3" marL="1828800" algn="l">
              <a:lnSpc>
                <a:spcPct val="104000"/>
              </a:lnSpc>
              <a:spcBef>
                <a:spcPts val="400"/>
              </a:spcBef>
              <a:spcAft>
                <a:spcPts val="0"/>
              </a:spcAft>
              <a:buClr>
                <a:schemeClr val="dk1"/>
              </a:buClr>
              <a:buSzPts val="5500"/>
              <a:buFont typeface="Arial"/>
              <a:buNone/>
              <a:defRPr sz="5000">
                <a:solidFill>
                  <a:schemeClr val="dk1"/>
                </a:solidFill>
                <a:latin typeface="Arial"/>
                <a:ea typeface="Arial"/>
                <a:cs typeface="Arial"/>
                <a:sym typeface="Arial"/>
              </a:defRPr>
            </a:lvl4pPr>
            <a:lvl5pPr indent="-228600" lvl="4" marL="2286000" algn="l">
              <a:lnSpc>
                <a:spcPct val="104000"/>
              </a:lnSpc>
              <a:spcBef>
                <a:spcPts val="400"/>
              </a:spcBef>
              <a:spcAft>
                <a:spcPts val="0"/>
              </a:spcAft>
              <a:buClr>
                <a:schemeClr val="dk1"/>
              </a:buClr>
              <a:buSzPts val="5500"/>
              <a:buFont typeface="Arial"/>
              <a:buNone/>
              <a:defRPr sz="5000">
                <a:solidFill>
                  <a:schemeClr val="dk1"/>
                </a:solidFill>
                <a:latin typeface="Arial"/>
                <a:ea typeface="Arial"/>
                <a:cs typeface="Arial"/>
                <a:sym typeface="Arial"/>
              </a:defRPr>
            </a:lvl5pPr>
            <a:lvl6pPr indent="-354329" lvl="5" marL="2743200" algn="l">
              <a:lnSpc>
                <a:spcPct val="100000"/>
              </a:lnSpc>
              <a:spcBef>
                <a:spcPts val="400"/>
              </a:spcBef>
              <a:spcAft>
                <a:spcPts val="0"/>
              </a:spcAft>
              <a:buClr>
                <a:schemeClr val="dk1"/>
              </a:buClr>
              <a:buSzPts val="1980"/>
              <a:buChar char="◦"/>
              <a:defRPr/>
            </a:lvl6pPr>
            <a:lvl7pPr indent="-354329" lvl="6" marL="3200400" algn="l">
              <a:lnSpc>
                <a:spcPct val="100000"/>
              </a:lnSpc>
              <a:spcBef>
                <a:spcPts val="400"/>
              </a:spcBef>
              <a:spcAft>
                <a:spcPts val="0"/>
              </a:spcAft>
              <a:buClr>
                <a:schemeClr val="dk1"/>
              </a:buClr>
              <a:buSzPts val="1980"/>
              <a:buChar char="◦"/>
              <a:defRPr/>
            </a:lvl7pPr>
            <a:lvl8pPr indent="-354329" lvl="7" marL="3657600" algn="l">
              <a:lnSpc>
                <a:spcPct val="100000"/>
              </a:lnSpc>
              <a:spcBef>
                <a:spcPts val="400"/>
              </a:spcBef>
              <a:spcAft>
                <a:spcPts val="0"/>
              </a:spcAft>
              <a:buClr>
                <a:schemeClr val="dk1"/>
              </a:buClr>
              <a:buSzPts val="1980"/>
              <a:buChar char="◦"/>
              <a:defRPr/>
            </a:lvl8pPr>
            <a:lvl9pPr indent="-354329" lvl="8" marL="4114800" algn="l">
              <a:lnSpc>
                <a:spcPct val="100000"/>
              </a:lnSpc>
              <a:spcBef>
                <a:spcPts val="400"/>
              </a:spcBef>
              <a:spcAft>
                <a:spcPts val="400"/>
              </a:spcAft>
              <a:buClr>
                <a:schemeClr val="dk1"/>
              </a:buClr>
              <a:buSzPts val="1980"/>
              <a:buChar char="◦"/>
              <a:defRPr/>
            </a:lvl9pPr>
          </a:lstStyle>
          <a:p/>
        </p:txBody>
      </p:sp>
      <p:sp>
        <p:nvSpPr>
          <p:cNvPr id="115" name="Google Shape;115;p33"/>
          <p:cNvSpPr txBox="1"/>
          <p:nvPr>
            <p:ph idx="2" type="body"/>
          </p:nvPr>
        </p:nvSpPr>
        <p:spPr>
          <a:xfrm>
            <a:off x="827999" y="3548063"/>
            <a:ext cx="5741765" cy="931862"/>
          </a:xfrm>
          <a:prstGeom prst="rect">
            <a:avLst/>
          </a:prstGeom>
          <a:noFill/>
          <a:ln>
            <a:noFill/>
          </a:ln>
        </p:spPr>
        <p:txBody>
          <a:bodyPr anchorCtr="0" anchor="t" bIns="0" lIns="0" spcFirstLastPara="1" rIns="0" wrap="square" tIns="0">
            <a:noAutofit/>
          </a:bodyPr>
          <a:lstStyle>
            <a:lvl1pPr indent="-228600" lvl="0" marL="457200" algn="l">
              <a:lnSpc>
                <a:spcPct val="100000"/>
              </a:lnSpc>
              <a:spcBef>
                <a:spcPts val="0"/>
              </a:spcBef>
              <a:spcAft>
                <a:spcPts val="0"/>
              </a:spcAft>
              <a:buClr>
                <a:schemeClr val="dk1"/>
              </a:buClr>
              <a:buSzPts val="1800"/>
              <a:buFont typeface="Arial"/>
              <a:buNone/>
              <a:defRPr sz="1800">
                <a:solidFill>
                  <a:schemeClr val="dk1"/>
                </a:solidFill>
              </a:defRPr>
            </a:lvl1pPr>
            <a:lvl2pPr indent="-228600" lvl="1" marL="914400" algn="l">
              <a:lnSpc>
                <a:spcPct val="100000"/>
              </a:lnSpc>
              <a:spcBef>
                <a:spcPts val="0"/>
              </a:spcBef>
              <a:spcAft>
                <a:spcPts val="0"/>
              </a:spcAft>
              <a:buClr>
                <a:schemeClr val="dk1"/>
              </a:buClr>
              <a:buSzPts val="1800"/>
              <a:buNone/>
              <a:defRPr sz="1800"/>
            </a:lvl2pPr>
            <a:lvl3pPr indent="-228600" lvl="2" marL="1371600" algn="l">
              <a:lnSpc>
                <a:spcPct val="100000"/>
              </a:lnSpc>
              <a:spcBef>
                <a:spcPts val="400"/>
              </a:spcBef>
              <a:spcAft>
                <a:spcPts val="0"/>
              </a:spcAft>
              <a:buClr>
                <a:schemeClr val="dk1"/>
              </a:buClr>
              <a:buSzPts val="1800"/>
              <a:buNone/>
              <a:defRPr sz="1800"/>
            </a:lvl3pPr>
            <a:lvl4pPr indent="-228600" lvl="3" marL="1828800" algn="l">
              <a:lnSpc>
                <a:spcPct val="100000"/>
              </a:lnSpc>
              <a:spcBef>
                <a:spcPts val="400"/>
              </a:spcBef>
              <a:spcAft>
                <a:spcPts val="0"/>
              </a:spcAft>
              <a:buClr>
                <a:schemeClr val="dk1"/>
              </a:buClr>
              <a:buSzPts val="1980"/>
              <a:buNone/>
              <a:defRPr sz="1800"/>
            </a:lvl4pPr>
            <a:lvl5pPr indent="-228600" lvl="4" marL="2286000" algn="l">
              <a:lnSpc>
                <a:spcPct val="100000"/>
              </a:lnSpc>
              <a:spcBef>
                <a:spcPts val="400"/>
              </a:spcBef>
              <a:spcAft>
                <a:spcPts val="0"/>
              </a:spcAft>
              <a:buClr>
                <a:schemeClr val="dk1"/>
              </a:buClr>
              <a:buSzPts val="1980"/>
              <a:buFont typeface="Arial"/>
              <a:buNone/>
              <a:defRPr sz="1800"/>
            </a:lvl5pPr>
            <a:lvl6pPr indent="-354329" lvl="5" marL="2743200" algn="l">
              <a:lnSpc>
                <a:spcPct val="100000"/>
              </a:lnSpc>
              <a:spcBef>
                <a:spcPts val="400"/>
              </a:spcBef>
              <a:spcAft>
                <a:spcPts val="0"/>
              </a:spcAft>
              <a:buClr>
                <a:schemeClr val="dk1"/>
              </a:buClr>
              <a:buSzPts val="1980"/>
              <a:buChar char="◦"/>
              <a:defRPr/>
            </a:lvl6pPr>
            <a:lvl7pPr indent="-354329" lvl="6" marL="3200400" algn="l">
              <a:lnSpc>
                <a:spcPct val="100000"/>
              </a:lnSpc>
              <a:spcBef>
                <a:spcPts val="400"/>
              </a:spcBef>
              <a:spcAft>
                <a:spcPts val="0"/>
              </a:spcAft>
              <a:buClr>
                <a:schemeClr val="dk1"/>
              </a:buClr>
              <a:buSzPts val="1980"/>
              <a:buChar char="◦"/>
              <a:defRPr/>
            </a:lvl7pPr>
            <a:lvl8pPr indent="-354329" lvl="7" marL="3657600" algn="l">
              <a:lnSpc>
                <a:spcPct val="100000"/>
              </a:lnSpc>
              <a:spcBef>
                <a:spcPts val="400"/>
              </a:spcBef>
              <a:spcAft>
                <a:spcPts val="0"/>
              </a:spcAft>
              <a:buClr>
                <a:schemeClr val="dk1"/>
              </a:buClr>
              <a:buSzPts val="1980"/>
              <a:buChar char="◦"/>
              <a:defRPr/>
            </a:lvl8pPr>
            <a:lvl9pPr indent="-354329" lvl="8" marL="4114800" algn="l">
              <a:lnSpc>
                <a:spcPct val="100000"/>
              </a:lnSpc>
              <a:spcBef>
                <a:spcPts val="400"/>
              </a:spcBef>
              <a:spcAft>
                <a:spcPts val="400"/>
              </a:spcAft>
              <a:buClr>
                <a:schemeClr val="dk1"/>
              </a:buClr>
              <a:buSzPts val="1980"/>
              <a:buChar char="◦"/>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tatement 1">
  <p:cSld name="Statement 1">
    <p:bg>
      <p:bgPr>
        <a:solidFill>
          <a:schemeClr val="dk2"/>
        </a:solidFill>
      </p:bgPr>
    </p:bg>
    <p:spTree>
      <p:nvGrpSpPr>
        <p:cNvPr id="116" name="Shape 116"/>
        <p:cNvGrpSpPr/>
        <p:nvPr/>
      </p:nvGrpSpPr>
      <p:grpSpPr>
        <a:xfrm>
          <a:off x="0" y="0"/>
          <a:ext cx="0" cy="0"/>
          <a:chOff x="0" y="0"/>
          <a:chExt cx="0" cy="0"/>
        </a:xfrm>
      </p:grpSpPr>
      <p:sp>
        <p:nvSpPr>
          <p:cNvPr id="117" name="Google Shape;117;p34"/>
          <p:cNvSpPr txBox="1"/>
          <p:nvPr>
            <p:ph type="title"/>
          </p:nvPr>
        </p:nvSpPr>
        <p:spPr>
          <a:xfrm>
            <a:off x="828000" y="735013"/>
            <a:ext cx="5148000" cy="3728674"/>
          </a:xfrm>
          <a:prstGeom prst="rect">
            <a:avLst/>
          </a:prstGeom>
          <a:noFill/>
          <a:ln>
            <a:noFill/>
          </a:ln>
        </p:spPr>
        <p:txBody>
          <a:bodyPr anchorCtr="0" anchor="t" bIns="0" lIns="0" spcFirstLastPara="1" rIns="0" wrap="square" tIns="0">
            <a:normAutofit/>
          </a:bodyPr>
          <a:lstStyle>
            <a:lvl1pPr lvl="0" algn="l">
              <a:lnSpc>
                <a:spcPct val="90000"/>
              </a:lnSpc>
              <a:spcBef>
                <a:spcPts val="0"/>
              </a:spcBef>
              <a:spcAft>
                <a:spcPts val="0"/>
              </a:spcAft>
              <a:buClr>
                <a:schemeClr val="lt2"/>
              </a:buClr>
              <a:buSzPts val="7900"/>
              <a:buFont typeface="Gill Sans"/>
              <a:buNone/>
              <a:defRPr sz="7900">
                <a:solidFill>
                  <a:schemeClr val="lt2"/>
                </a:solidFill>
                <a:latin typeface="Gill Sans"/>
                <a:ea typeface="Gill Sans"/>
                <a:cs typeface="Gill Sans"/>
                <a:sym typeface="Gill S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8" name="Google Shape;118;p34"/>
          <p:cNvSpPr/>
          <p:nvPr>
            <p:ph idx="2" type="pic"/>
          </p:nvPr>
        </p:nvSpPr>
        <p:spPr>
          <a:xfrm>
            <a:off x="6625225" y="735013"/>
            <a:ext cx="2160000" cy="2160000"/>
          </a:xfrm>
          <a:prstGeom prst="rect">
            <a:avLst/>
          </a:prstGeom>
          <a:noFill/>
          <a:ln>
            <a:noFill/>
          </a:ln>
        </p:spPr>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tatement 2">
  <p:cSld name="Statement 2">
    <p:bg>
      <p:bgPr>
        <a:solidFill>
          <a:schemeClr val="accent2"/>
        </a:solidFill>
      </p:bgPr>
    </p:bg>
    <p:spTree>
      <p:nvGrpSpPr>
        <p:cNvPr id="119" name="Shape 119"/>
        <p:cNvGrpSpPr/>
        <p:nvPr/>
      </p:nvGrpSpPr>
      <p:grpSpPr>
        <a:xfrm>
          <a:off x="0" y="0"/>
          <a:ext cx="0" cy="0"/>
          <a:chOff x="0" y="0"/>
          <a:chExt cx="0" cy="0"/>
        </a:xfrm>
      </p:grpSpPr>
      <p:sp>
        <p:nvSpPr>
          <p:cNvPr id="120" name="Google Shape;120;p35"/>
          <p:cNvSpPr txBox="1"/>
          <p:nvPr>
            <p:ph type="title"/>
          </p:nvPr>
        </p:nvSpPr>
        <p:spPr>
          <a:xfrm>
            <a:off x="827998" y="735013"/>
            <a:ext cx="5148000" cy="3728674"/>
          </a:xfrm>
          <a:prstGeom prst="rect">
            <a:avLst/>
          </a:prstGeom>
          <a:noFill/>
          <a:ln>
            <a:noFill/>
          </a:ln>
        </p:spPr>
        <p:txBody>
          <a:bodyPr anchorCtr="0" anchor="t" bIns="0" lIns="0" spcFirstLastPara="1" rIns="0" wrap="square" tIns="0">
            <a:normAutofit/>
          </a:bodyPr>
          <a:lstStyle>
            <a:lvl1pPr lvl="0" algn="l">
              <a:lnSpc>
                <a:spcPct val="90000"/>
              </a:lnSpc>
              <a:spcBef>
                <a:spcPts val="0"/>
              </a:spcBef>
              <a:spcAft>
                <a:spcPts val="0"/>
              </a:spcAft>
              <a:buClr>
                <a:schemeClr val="dk1"/>
              </a:buClr>
              <a:buSzPts val="7900"/>
              <a:buFont typeface="Gill Sans"/>
              <a:buNone/>
              <a:defRPr sz="7900">
                <a:solidFill>
                  <a:schemeClr val="dk1"/>
                </a:solidFill>
                <a:latin typeface="Gill Sans"/>
                <a:ea typeface="Gill Sans"/>
                <a:cs typeface="Gill Sans"/>
                <a:sym typeface="Gill S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1" name="Google Shape;121;p35"/>
          <p:cNvSpPr/>
          <p:nvPr>
            <p:ph idx="2" type="pic"/>
          </p:nvPr>
        </p:nvSpPr>
        <p:spPr>
          <a:xfrm>
            <a:off x="6625225" y="735013"/>
            <a:ext cx="2160000" cy="2160000"/>
          </a:xfrm>
          <a:prstGeom prst="rect">
            <a:avLst/>
          </a:prstGeom>
          <a:noFill/>
          <a:ln>
            <a:noFill/>
          </a:ln>
        </p:spPr>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Leer" type="blank">
  <p:cSld name="BLANK">
    <p:spTree>
      <p:nvGrpSpPr>
        <p:cNvPr id="122" name="Shape 122"/>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23" name="Shape 123"/>
        <p:cNvGrpSpPr/>
        <p:nvPr/>
      </p:nvGrpSpPr>
      <p:grpSpPr>
        <a:xfrm>
          <a:off x="0" y="0"/>
          <a:ext cx="0" cy="0"/>
          <a:chOff x="0" y="0"/>
          <a:chExt cx="0" cy="0"/>
        </a:xfrm>
      </p:grpSpPr>
      <p:sp>
        <p:nvSpPr>
          <p:cNvPr id="124" name="Google Shape;124;p37"/>
          <p:cNvSpPr txBox="1"/>
          <p:nvPr>
            <p:ph type="title"/>
          </p:nvPr>
        </p:nvSpPr>
        <p:spPr>
          <a:xfrm>
            <a:off x="358775" y="376238"/>
            <a:ext cx="8426450" cy="609662"/>
          </a:xfrm>
          <a:prstGeom prst="rect">
            <a:avLst/>
          </a:prstGeom>
          <a:noFill/>
          <a:ln>
            <a:noFill/>
          </a:ln>
        </p:spPr>
        <p:txBody>
          <a:bodyPr anchorCtr="0" anchor="t" bIns="0" lIns="0" spcFirstLastPara="1" rIns="0" wrap="square" tIns="0">
            <a:no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5" name="Google Shape;125;p37"/>
          <p:cNvSpPr txBox="1"/>
          <p:nvPr>
            <p:ph idx="1" type="body"/>
          </p:nvPr>
        </p:nvSpPr>
        <p:spPr>
          <a:xfrm rot="5400000">
            <a:off x="2970213" y="-1335087"/>
            <a:ext cx="3203575" cy="8426450"/>
          </a:xfrm>
          <a:prstGeom prst="rect">
            <a:avLst/>
          </a:prstGeom>
          <a:noFill/>
          <a:ln>
            <a:noFill/>
          </a:ln>
        </p:spPr>
        <p:txBody>
          <a:bodyPr anchorCtr="0" anchor="t" bIns="0" lIns="0" spcFirstLastPara="1" rIns="0" wrap="square" tIns="0">
            <a:normAutofit/>
          </a:bodyPr>
          <a:lstStyle>
            <a:lvl1pPr indent="-228600" lvl="0" marL="457200" algn="l">
              <a:lnSpc>
                <a:spcPct val="100000"/>
              </a:lnSpc>
              <a:spcBef>
                <a:spcPts val="0"/>
              </a:spcBef>
              <a:spcAft>
                <a:spcPts val="0"/>
              </a:spcAft>
              <a:buClr>
                <a:schemeClr val="dk1"/>
              </a:buClr>
              <a:buSzPts val="1800"/>
              <a:buNone/>
              <a:defRPr/>
            </a:lvl1pPr>
            <a:lvl2pPr indent="-342900" lvl="1" marL="914400" algn="l">
              <a:lnSpc>
                <a:spcPct val="100000"/>
              </a:lnSpc>
              <a:spcBef>
                <a:spcPts val="0"/>
              </a:spcBef>
              <a:spcAft>
                <a:spcPts val="0"/>
              </a:spcAft>
              <a:buClr>
                <a:schemeClr val="dk1"/>
              </a:buClr>
              <a:buSzPts val="1800"/>
              <a:buChar char="‒"/>
              <a:defRPr/>
            </a:lvl2pPr>
            <a:lvl3pPr indent="-342900" lvl="2" marL="1371600" algn="l">
              <a:lnSpc>
                <a:spcPct val="100000"/>
              </a:lnSpc>
              <a:spcBef>
                <a:spcPts val="400"/>
              </a:spcBef>
              <a:spcAft>
                <a:spcPts val="0"/>
              </a:spcAft>
              <a:buClr>
                <a:schemeClr val="dk1"/>
              </a:buClr>
              <a:buSzPts val="1800"/>
              <a:buChar char="•"/>
              <a:defRPr/>
            </a:lvl3pPr>
            <a:lvl4pPr indent="-354330" lvl="3" marL="1828800" algn="l">
              <a:lnSpc>
                <a:spcPct val="100000"/>
              </a:lnSpc>
              <a:spcBef>
                <a:spcPts val="400"/>
              </a:spcBef>
              <a:spcAft>
                <a:spcPts val="0"/>
              </a:spcAft>
              <a:buClr>
                <a:schemeClr val="dk1"/>
              </a:buClr>
              <a:buSzPts val="1980"/>
              <a:buChar char="◦"/>
              <a:defRPr/>
            </a:lvl4pPr>
            <a:lvl5pPr indent="-354329" lvl="4" marL="2286000" algn="l">
              <a:lnSpc>
                <a:spcPct val="100000"/>
              </a:lnSpc>
              <a:spcBef>
                <a:spcPts val="400"/>
              </a:spcBef>
              <a:spcAft>
                <a:spcPts val="0"/>
              </a:spcAft>
              <a:buClr>
                <a:schemeClr val="dk1"/>
              </a:buClr>
              <a:buSzPts val="1980"/>
              <a:buChar char="◦"/>
              <a:defRPr/>
            </a:lvl5pPr>
            <a:lvl6pPr indent="-354329" lvl="5" marL="2743200" algn="l">
              <a:lnSpc>
                <a:spcPct val="100000"/>
              </a:lnSpc>
              <a:spcBef>
                <a:spcPts val="400"/>
              </a:spcBef>
              <a:spcAft>
                <a:spcPts val="0"/>
              </a:spcAft>
              <a:buClr>
                <a:schemeClr val="dk1"/>
              </a:buClr>
              <a:buSzPts val="1980"/>
              <a:buChar char="◦"/>
              <a:defRPr/>
            </a:lvl6pPr>
            <a:lvl7pPr indent="-354329" lvl="6" marL="3200400" algn="l">
              <a:lnSpc>
                <a:spcPct val="100000"/>
              </a:lnSpc>
              <a:spcBef>
                <a:spcPts val="400"/>
              </a:spcBef>
              <a:spcAft>
                <a:spcPts val="0"/>
              </a:spcAft>
              <a:buClr>
                <a:schemeClr val="dk1"/>
              </a:buClr>
              <a:buSzPts val="1980"/>
              <a:buChar char="◦"/>
              <a:defRPr/>
            </a:lvl7pPr>
            <a:lvl8pPr indent="-354329" lvl="7" marL="3657600" algn="l">
              <a:lnSpc>
                <a:spcPct val="100000"/>
              </a:lnSpc>
              <a:spcBef>
                <a:spcPts val="400"/>
              </a:spcBef>
              <a:spcAft>
                <a:spcPts val="0"/>
              </a:spcAft>
              <a:buClr>
                <a:schemeClr val="dk1"/>
              </a:buClr>
              <a:buSzPts val="1980"/>
              <a:buChar char="◦"/>
              <a:defRPr/>
            </a:lvl8pPr>
            <a:lvl9pPr indent="-354329" lvl="8" marL="4114800" algn="l">
              <a:lnSpc>
                <a:spcPct val="100000"/>
              </a:lnSpc>
              <a:spcBef>
                <a:spcPts val="400"/>
              </a:spcBef>
              <a:spcAft>
                <a:spcPts val="400"/>
              </a:spcAft>
              <a:buClr>
                <a:schemeClr val="dk1"/>
              </a:buClr>
              <a:buSzPts val="1980"/>
              <a:buChar char="◦"/>
              <a:defRPr/>
            </a:lvl9pPr>
          </a:lstStyle>
          <a:p/>
        </p:txBody>
      </p:sp>
      <p:sp>
        <p:nvSpPr>
          <p:cNvPr id="126" name="Google Shape;126;p37"/>
          <p:cNvSpPr txBox="1"/>
          <p:nvPr>
            <p:ph idx="12" type="sldNum"/>
          </p:nvPr>
        </p:nvSpPr>
        <p:spPr>
          <a:xfrm>
            <a:off x="8571600" y="4767263"/>
            <a:ext cx="216000" cy="273844"/>
          </a:xfrm>
          <a:prstGeom prst="rect">
            <a:avLst/>
          </a:prstGeom>
          <a:noFill/>
          <a:ln>
            <a:noFill/>
          </a:ln>
        </p:spPr>
        <p:txBody>
          <a:bodyPr anchorCtr="0" anchor="t" bIns="0" lIns="0" spcFirstLastPara="1" rIns="0" wrap="square" tIns="0">
            <a:noAutofit/>
          </a:bodyPr>
          <a:lstStyle>
            <a:lvl1pPr indent="0" lvl="0"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
        <p:nvSpPr>
          <p:cNvPr descr="{&quot;templafy&quot;:{&quot;id&quot;:&quot;61ad5555-bd09-4717-9733-491e92fa9ee1&quot;}}" id="127" name="Google Shape;127;p37"/>
          <p:cNvSpPr/>
          <p:nvPr/>
        </p:nvSpPr>
        <p:spPr>
          <a:xfrm>
            <a:off x="6804000" y="4770373"/>
            <a:ext cx="1177196" cy="184336"/>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chemeClr val="dk1"/>
                </a:solidFill>
                <a:latin typeface="Gill Sans"/>
                <a:ea typeface="Gill Sans"/>
                <a:cs typeface="Gill Sans"/>
                <a:sym typeface="Gill Sans"/>
              </a:rPr>
              <a:t>29. November 2021</a:t>
            </a:r>
            <a:endParaRPr b="0" i="0" sz="1400" u="none" cap="none" strike="noStrike">
              <a:solidFill>
                <a:srgbClr val="000000"/>
              </a:solidFill>
              <a:latin typeface="Arial"/>
              <a:ea typeface="Arial"/>
              <a:cs typeface="Arial"/>
              <a:sym typeface="Arial"/>
            </a:endParaRPr>
          </a:p>
        </p:txBody>
      </p:sp>
      <p:sp>
        <p:nvSpPr>
          <p:cNvPr descr="{&quot;templafy&quot;:{&quot;id&quot;:&quot;ddc19de9-6590-40ec-8db9-1c0d53464be7&quot;}}" id="128" name="Google Shape;128;p37"/>
          <p:cNvSpPr/>
          <p:nvPr/>
        </p:nvSpPr>
        <p:spPr>
          <a:xfrm>
            <a:off x="2516261" y="4767263"/>
            <a:ext cx="3884539" cy="225407"/>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chemeClr val="dk1"/>
                </a:solidFill>
                <a:latin typeface="Gill Sans"/>
                <a:ea typeface="Gill Sans"/>
                <a:cs typeface="Gill Sans"/>
                <a:sym typeface="Gill Sans"/>
              </a:rPr>
              <a:t>Einführung in die Wissenschaftstheorie und –methodik</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29" name="Shape 129"/>
        <p:cNvGrpSpPr/>
        <p:nvPr/>
      </p:nvGrpSpPr>
      <p:grpSpPr>
        <a:xfrm>
          <a:off x="0" y="0"/>
          <a:ext cx="0" cy="0"/>
          <a:chOff x="0" y="0"/>
          <a:chExt cx="0" cy="0"/>
        </a:xfrm>
      </p:grpSpPr>
      <p:sp>
        <p:nvSpPr>
          <p:cNvPr id="130" name="Google Shape;130;p38"/>
          <p:cNvSpPr txBox="1"/>
          <p:nvPr>
            <p:ph type="title"/>
          </p:nvPr>
        </p:nvSpPr>
        <p:spPr>
          <a:xfrm rot="5400000">
            <a:off x="5350073" y="1467446"/>
            <a:ext cx="4358879" cy="1971675"/>
          </a:xfrm>
          <a:prstGeom prst="rect">
            <a:avLst/>
          </a:prstGeom>
          <a:noFill/>
          <a:ln>
            <a:noFill/>
          </a:ln>
        </p:spPr>
        <p:txBody>
          <a:bodyPr anchorCtr="0" anchor="t" bIns="0" lIns="0" spcFirstLastPara="1" rIns="0" wrap="square" tIns="0">
            <a:no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1" name="Google Shape;131;p38"/>
          <p:cNvSpPr txBox="1"/>
          <p:nvPr>
            <p:ph idx="1" type="body"/>
          </p:nvPr>
        </p:nvSpPr>
        <p:spPr>
          <a:xfrm rot="5400000">
            <a:off x="1349573" y="-447079"/>
            <a:ext cx="4358879" cy="5800725"/>
          </a:xfrm>
          <a:prstGeom prst="rect">
            <a:avLst/>
          </a:prstGeom>
          <a:noFill/>
          <a:ln>
            <a:noFill/>
          </a:ln>
        </p:spPr>
        <p:txBody>
          <a:bodyPr anchorCtr="0" anchor="t" bIns="0" lIns="0" spcFirstLastPara="1" rIns="0" wrap="square" tIns="0">
            <a:normAutofit/>
          </a:bodyPr>
          <a:lstStyle>
            <a:lvl1pPr indent="-228600" lvl="0" marL="457200" algn="l">
              <a:lnSpc>
                <a:spcPct val="100000"/>
              </a:lnSpc>
              <a:spcBef>
                <a:spcPts val="0"/>
              </a:spcBef>
              <a:spcAft>
                <a:spcPts val="0"/>
              </a:spcAft>
              <a:buClr>
                <a:schemeClr val="dk1"/>
              </a:buClr>
              <a:buSzPts val="1800"/>
              <a:buNone/>
              <a:defRPr/>
            </a:lvl1pPr>
            <a:lvl2pPr indent="-342900" lvl="1" marL="914400" algn="l">
              <a:lnSpc>
                <a:spcPct val="100000"/>
              </a:lnSpc>
              <a:spcBef>
                <a:spcPts val="0"/>
              </a:spcBef>
              <a:spcAft>
                <a:spcPts val="0"/>
              </a:spcAft>
              <a:buClr>
                <a:schemeClr val="dk1"/>
              </a:buClr>
              <a:buSzPts val="1800"/>
              <a:buChar char="‒"/>
              <a:defRPr/>
            </a:lvl2pPr>
            <a:lvl3pPr indent="-342900" lvl="2" marL="1371600" algn="l">
              <a:lnSpc>
                <a:spcPct val="100000"/>
              </a:lnSpc>
              <a:spcBef>
                <a:spcPts val="400"/>
              </a:spcBef>
              <a:spcAft>
                <a:spcPts val="0"/>
              </a:spcAft>
              <a:buClr>
                <a:schemeClr val="dk1"/>
              </a:buClr>
              <a:buSzPts val="1800"/>
              <a:buChar char="•"/>
              <a:defRPr/>
            </a:lvl3pPr>
            <a:lvl4pPr indent="-354330" lvl="3" marL="1828800" algn="l">
              <a:lnSpc>
                <a:spcPct val="100000"/>
              </a:lnSpc>
              <a:spcBef>
                <a:spcPts val="400"/>
              </a:spcBef>
              <a:spcAft>
                <a:spcPts val="0"/>
              </a:spcAft>
              <a:buClr>
                <a:schemeClr val="dk1"/>
              </a:buClr>
              <a:buSzPts val="1980"/>
              <a:buChar char="◦"/>
              <a:defRPr/>
            </a:lvl4pPr>
            <a:lvl5pPr indent="-354329" lvl="4" marL="2286000" algn="l">
              <a:lnSpc>
                <a:spcPct val="100000"/>
              </a:lnSpc>
              <a:spcBef>
                <a:spcPts val="400"/>
              </a:spcBef>
              <a:spcAft>
                <a:spcPts val="0"/>
              </a:spcAft>
              <a:buClr>
                <a:schemeClr val="dk1"/>
              </a:buClr>
              <a:buSzPts val="1980"/>
              <a:buChar char="◦"/>
              <a:defRPr/>
            </a:lvl5pPr>
            <a:lvl6pPr indent="-354329" lvl="5" marL="2743200" algn="l">
              <a:lnSpc>
                <a:spcPct val="100000"/>
              </a:lnSpc>
              <a:spcBef>
                <a:spcPts val="400"/>
              </a:spcBef>
              <a:spcAft>
                <a:spcPts val="0"/>
              </a:spcAft>
              <a:buClr>
                <a:schemeClr val="dk1"/>
              </a:buClr>
              <a:buSzPts val="1980"/>
              <a:buChar char="◦"/>
              <a:defRPr/>
            </a:lvl6pPr>
            <a:lvl7pPr indent="-354329" lvl="6" marL="3200400" algn="l">
              <a:lnSpc>
                <a:spcPct val="100000"/>
              </a:lnSpc>
              <a:spcBef>
                <a:spcPts val="400"/>
              </a:spcBef>
              <a:spcAft>
                <a:spcPts val="0"/>
              </a:spcAft>
              <a:buClr>
                <a:schemeClr val="dk1"/>
              </a:buClr>
              <a:buSzPts val="1980"/>
              <a:buChar char="◦"/>
              <a:defRPr/>
            </a:lvl7pPr>
            <a:lvl8pPr indent="-354329" lvl="7" marL="3657600" algn="l">
              <a:lnSpc>
                <a:spcPct val="100000"/>
              </a:lnSpc>
              <a:spcBef>
                <a:spcPts val="400"/>
              </a:spcBef>
              <a:spcAft>
                <a:spcPts val="0"/>
              </a:spcAft>
              <a:buClr>
                <a:schemeClr val="dk1"/>
              </a:buClr>
              <a:buSzPts val="1980"/>
              <a:buChar char="◦"/>
              <a:defRPr/>
            </a:lvl8pPr>
            <a:lvl9pPr indent="-354329" lvl="8" marL="4114800" algn="l">
              <a:lnSpc>
                <a:spcPct val="100000"/>
              </a:lnSpc>
              <a:spcBef>
                <a:spcPts val="400"/>
              </a:spcBef>
              <a:spcAft>
                <a:spcPts val="400"/>
              </a:spcAft>
              <a:buClr>
                <a:schemeClr val="dk1"/>
              </a:buClr>
              <a:buSzPts val="1980"/>
              <a:buChar char="◦"/>
              <a:defRPr/>
            </a:lvl9pPr>
          </a:lstStyle>
          <a:p/>
        </p:txBody>
      </p:sp>
      <p:sp>
        <p:nvSpPr>
          <p:cNvPr id="132" name="Google Shape;132;p38"/>
          <p:cNvSpPr txBox="1"/>
          <p:nvPr>
            <p:ph idx="12" type="sldNum"/>
          </p:nvPr>
        </p:nvSpPr>
        <p:spPr>
          <a:xfrm>
            <a:off x="8571600" y="4767263"/>
            <a:ext cx="216000" cy="273844"/>
          </a:xfrm>
          <a:prstGeom prst="rect">
            <a:avLst/>
          </a:prstGeom>
          <a:noFill/>
          <a:ln>
            <a:noFill/>
          </a:ln>
        </p:spPr>
        <p:txBody>
          <a:bodyPr anchorCtr="0" anchor="t" bIns="0" lIns="0" spcFirstLastPara="1" rIns="0" wrap="square" tIns="0">
            <a:noAutofit/>
          </a:bodyPr>
          <a:lstStyle>
            <a:lvl1pPr indent="0" lvl="0"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1pPr>
            <a:lvl2pPr indent="0" lvl="1"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2pPr>
            <a:lvl3pPr indent="0" lvl="2"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3pPr>
            <a:lvl4pPr indent="0" lvl="3"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4pPr>
            <a:lvl5pPr indent="0" lvl="4"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5pPr>
            <a:lvl6pPr indent="0" lvl="5"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6pPr>
            <a:lvl7pPr indent="0" lvl="6"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7pPr>
            <a:lvl8pPr indent="0" lvl="7"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8pPr>
            <a:lvl9pPr indent="0" lvl="8" marL="0" marR="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
        <p:nvSpPr>
          <p:cNvPr descr="{&quot;templafy&quot;:{&quot;id&quot;:&quot;0ca24ff0-825c-446e-b47c-e7984e4f7ea7&quot;}}" id="133" name="Google Shape;133;p38"/>
          <p:cNvSpPr/>
          <p:nvPr/>
        </p:nvSpPr>
        <p:spPr>
          <a:xfrm>
            <a:off x="6804000" y="4770373"/>
            <a:ext cx="1177196" cy="184336"/>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chemeClr val="dk1"/>
                </a:solidFill>
                <a:latin typeface="Gill Sans"/>
                <a:ea typeface="Gill Sans"/>
                <a:cs typeface="Gill Sans"/>
                <a:sym typeface="Gill Sans"/>
              </a:rPr>
              <a:t>29. November 2021</a:t>
            </a:r>
            <a:endParaRPr b="0" i="0" sz="1400" u="none" cap="none" strike="noStrike">
              <a:solidFill>
                <a:srgbClr val="000000"/>
              </a:solidFill>
              <a:latin typeface="Arial"/>
              <a:ea typeface="Arial"/>
              <a:cs typeface="Arial"/>
              <a:sym typeface="Arial"/>
            </a:endParaRPr>
          </a:p>
        </p:txBody>
      </p:sp>
      <p:sp>
        <p:nvSpPr>
          <p:cNvPr descr="{&quot;templafy&quot;:{&quot;id&quot;:&quot;fa5252b6-3c3c-4ddb-9552-16d4663090fd&quot;}}" id="134" name="Google Shape;134;p38"/>
          <p:cNvSpPr/>
          <p:nvPr/>
        </p:nvSpPr>
        <p:spPr>
          <a:xfrm>
            <a:off x="2516261" y="4767263"/>
            <a:ext cx="3884539" cy="225407"/>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chemeClr val="dk1"/>
                </a:solidFill>
                <a:latin typeface="Gill Sans"/>
                <a:ea typeface="Gill Sans"/>
                <a:cs typeface="Gill Sans"/>
                <a:sym typeface="Gill Sans"/>
              </a:rPr>
              <a:t>Einführung in die Wissenschaftstheorie und –methodik</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theme" Target="../theme/theme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8"/>
          <p:cNvSpPr txBox="1"/>
          <p:nvPr>
            <p:ph type="title"/>
          </p:nvPr>
        </p:nvSpPr>
        <p:spPr>
          <a:xfrm>
            <a:off x="358775" y="376238"/>
            <a:ext cx="8426450" cy="609662"/>
          </a:xfrm>
          <a:prstGeom prst="rect">
            <a:avLst/>
          </a:prstGeom>
          <a:noFill/>
          <a:ln>
            <a:noFill/>
          </a:ln>
        </p:spPr>
        <p:txBody>
          <a:bodyPr anchorCtr="0" anchor="t" bIns="0" lIns="0" spcFirstLastPara="1" rIns="0" wrap="square" tIns="0">
            <a:noAutofit/>
          </a:bodyPr>
          <a:lstStyle>
            <a:lvl1pPr lvl="0" marR="0" rtl="0" algn="l">
              <a:lnSpc>
                <a:spcPct val="90000"/>
              </a:lnSpc>
              <a:spcBef>
                <a:spcPts val="0"/>
              </a:spcBef>
              <a:spcAft>
                <a:spcPts val="0"/>
              </a:spcAft>
              <a:buClr>
                <a:schemeClr val="dk1"/>
              </a:buClr>
              <a:buSzPts val="2400"/>
              <a:buFont typeface="Gill Sans"/>
              <a:buNone/>
              <a:defRPr b="0" i="0" sz="2400" u="none" cap="none" strike="noStrike">
                <a:solidFill>
                  <a:schemeClr val="dk1"/>
                </a:solidFill>
                <a:latin typeface="Gill Sans"/>
                <a:ea typeface="Gill Sans"/>
                <a:cs typeface="Gill Sans"/>
                <a:sym typeface="Gill San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8"/>
          <p:cNvSpPr txBox="1"/>
          <p:nvPr>
            <p:ph idx="1" type="body"/>
          </p:nvPr>
        </p:nvSpPr>
        <p:spPr>
          <a:xfrm>
            <a:off x="358775" y="1276350"/>
            <a:ext cx="8426450" cy="3203575"/>
          </a:xfrm>
          <a:prstGeom prst="rect">
            <a:avLst/>
          </a:prstGeom>
          <a:noFill/>
          <a:ln>
            <a:noFill/>
          </a:ln>
        </p:spPr>
        <p:txBody>
          <a:bodyPr anchorCtr="0" anchor="t" bIns="0" lIns="0" spcFirstLastPara="1" rIns="0" wrap="square" tIns="0">
            <a:normAutofit/>
          </a:bodyPr>
          <a:lstStyle>
            <a:lvl1pPr indent="-228600" lvl="0" marL="457200" marR="0" rtl="0" algn="l">
              <a:lnSpc>
                <a:spcPct val="100000"/>
              </a:lnSpc>
              <a:spcBef>
                <a:spcPts val="0"/>
              </a:spcBef>
              <a:spcAft>
                <a:spcPts val="0"/>
              </a:spcAft>
              <a:buClr>
                <a:schemeClr val="dk1"/>
              </a:buClr>
              <a:buSzPts val="1400"/>
              <a:buFont typeface="Arial"/>
              <a:buNone/>
              <a:defRPr b="0" i="0" sz="1400" u="none" cap="none" strike="noStrike">
                <a:solidFill>
                  <a:schemeClr val="dk1"/>
                </a:solidFill>
                <a:latin typeface="Gill Sans"/>
                <a:ea typeface="Gill Sans"/>
                <a:cs typeface="Gill Sans"/>
                <a:sym typeface="Gill Sans"/>
              </a:defRPr>
            </a:lvl1pPr>
            <a:lvl2pPr indent="-317500" lvl="1" marL="914400" marR="0" rtl="0" algn="l">
              <a:lnSpc>
                <a:spcPct val="100000"/>
              </a:lnSpc>
              <a:spcBef>
                <a:spcPts val="0"/>
              </a:spcBef>
              <a:spcAft>
                <a:spcPts val="0"/>
              </a:spcAft>
              <a:buClr>
                <a:schemeClr val="dk1"/>
              </a:buClr>
              <a:buSzPts val="1400"/>
              <a:buFont typeface="Arial"/>
              <a:buChar char="‒"/>
              <a:defRPr b="0" i="0" sz="1400" u="none" cap="none" strike="noStrike">
                <a:solidFill>
                  <a:schemeClr val="dk1"/>
                </a:solidFill>
                <a:latin typeface="Gill Sans"/>
                <a:ea typeface="Gill Sans"/>
                <a:cs typeface="Gill Sans"/>
                <a:sym typeface="Gill Sans"/>
              </a:defRPr>
            </a:lvl2pPr>
            <a:lvl3pPr indent="-317500" lvl="2" marL="1371600" marR="0" rtl="0" algn="l">
              <a:lnSpc>
                <a:spcPct val="100000"/>
              </a:lnSpc>
              <a:spcBef>
                <a:spcPts val="400"/>
              </a:spcBef>
              <a:spcAft>
                <a:spcPts val="0"/>
              </a:spcAft>
              <a:buClr>
                <a:schemeClr val="dk1"/>
              </a:buClr>
              <a:buSzPts val="1400"/>
              <a:buFont typeface="Arial"/>
              <a:buChar char="•"/>
              <a:defRPr b="0" i="0" sz="1400" u="none" cap="none" strike="noStrike">
                <a:solidFill>
                  <a:schemeClr val="dk1"/>
                </a:solidFill>
                <a:latin typeface="Gill Sans"/>
                <a:ea typeface="Gill Sans"/>
                <a:cs typeface="Gill Sans"/>
                <a:sym typeface="Gill Sans"/>
              </a:defRPr>
            </a:lvl3pPr>
            <a:lvl4pPr indent="-326389" lvl="3" marL="1828800" marR="0" rtl="0" algn="l">
              <a:lnSpc>
                <a:spcPct val="100000"/>
              </a:lnSpc>
              <a:spcBef>
                <a:spcPts val="400"/>
              </a:spcBef>
              <a:spcAft>
                <a:spcPts val="0"/>
              </a:spcAft>
              <a:buClr>
                <a:schemeClr val="dk1"/>
              </a:buClr>
              <a:buSzPts val="1540"/>
              <a:buFont typeface="Arial"/>
              <a:buChar char="◦"/>
              <a:defRPr b="0" i="0" sz="1400" u="none" cap="none" strike="noStrike">
                <a:solidFill>
                  <a:schemeClr val="dk1"/>
                </a:solidFill>
                <a:latin typeface="Gill Sans"/>
                <a:ea typeface="Gill Sans"/>
                <a:cs typeface="Gill Sans"/>
                <a:sym typeface="Gill Sans"/>
              </a:defRPr>
            </a:lvl4pPr>
            <a:lvl5pPr indent="-326389" lvl="4" marL="2286000" marR="0" rtl="0" algn="l">
              <a:lnSpc>
                <a:spcPct val="100000"/>
              </a:lnSpc>
              <a:spcBef>
                <a:spcPts val="400"/>
              </a:spcBef>
              <a:spcAft>
                <a:spcPts val="0"/>
              </a:spcAft>
              <a:buClr>
                <a:schemeClr val="dk1"/>
              </a:buClr>
              <a:buSzPts val="1540"/>
              <a:buFont typeface="Arial"/>
              <a:buChar char="◦"/>
              <a:defRPr b="0" i="0" sz="1400" u="none" cap="none" strike="noStrike">
                <a:solidFill>
                  <a:schemeClr val="dk1"/>
                </a:solidFill>
                <a:latin typeface="Gill Sans"/>
                <a:ea typeface="Gill Sans"/>
                <a:cs typeface="Gill Sans"/>
                <a:sym typeface="Gill Sans"/>
              </a:defRPr>
            </a:lvl5pPr>
            <a:lvl6pPr indent="-326389" lvl="5" marL="2743200" marR="0" rtl="0" algn="l">
              <a:lnSpc>
                <a:spcPct val="100000"/>
              </a:lnSpc>
              <a:spcBef>
                <a:spcPts val="400"/>
              </a:spcBef>
              <a:spcAft>
                <a:spcPts val="0"/>
              </a:spcAft>
              <a:buClr>
                <a:schemeClr val="dk1"/>
              </a:buClr>
              <a:buSzPts val="1540"/>
              <a:buFont typeface="Arial"/>
              <a:buChar char="◦"/>
              <a:defRPr b="0" i="0" sz="1400" u="none" cap="none" strike="noStrike">
                <a:solidFill>
                  <a:schemeClr val="dk1"/>
                </a:solidFill>
                <a:latin typeface="Gill Sans"/>
                <a:ea typeface="Gill Sans"/>
                <a:cs typeface="Gill Sans"/>
                <a:sym typeface="Gill Sans"/>
              </a:defRPr>
            </a:lvl6pPr>
            <a:lvl7pPr indent="-326389" lvl="6" marL="3200400" marR="0" rtl="0" algn="l">
              <a:lnSpc>
                <a:spcPct val="100000"/>
              </a:lnSpc>
              <a:spcBef>
                <a:spcPts val="400"/>
              </a:spcBef>
              <a:spcAft>
                <a:spcPts val="0"/>
              </a:spcAft>
              <a:buClr>
                <a:schemeClr val="dk1"/>
              </a:buClr>
              <a:buSzPts val="1540"/>
              <a:buFont typeface="Arial"/>
              <a:buChar char="◦"/>
              <a:defRPr b="0" i="0" sz="1400" u="none" cap="none" strike="noStrike">
                <a:solidFill>
                  <a:schemeClr val="dk1"/>
                </a:solidFill>
                <a:latin typeface="Gill Sans"/>
                <a:ea typeface="Gill Sans"/>
                <a:cs typeface="Gill Sans"/>
                <a:sym typeface="Gill Sans"/>
              </a:defRPr>
            </a:lvl7pPr>
            <a:lvl8pPr indent="-326390" lvl="7" marL="3657600" marR="0" rtl="0" algn="l">
              <a:lnSpc>
                <a:spcPct val="100000"/>
              </a:lnSpc>
              <a:spcBef>
                <a:spcPts val="400"/>
              </a:spcBef>
              <a:spcAft>
                <a:spcPts val="0"/>
              </a:spcAft>
              <a:buClr>
                <a:schemeClr val="dk1"/>
              </a:buClr>
              <a:buSzPts val="1540"/>
              <a:buFont typeface="Arial"/>
              <a:buChar char="◦"/>
              <a:defRPr b="0" i="0" sz="1400" u="none" cap="none" strike="noStrike">
                <a:solidFill>
                  <a:schemeClr val="dk1"/>
                </a:solidFill>
                <a:latin typeface="Gill Sans"/>
                <a:ea typeface="Gill Sans"/>
                <a:cs typeface="Gill Sans"/>
                <a:sym typeface="Gill Sans"/>
              </a:defRPr>
            </a:lvl8pPr>
            <a:lvl9pPr indent="-326390" lvl="8" marL="4114800" marR="0" rtl="0" algn="l">
              <a:lnSpc>
                <a:spcPct val="100000"/>
              </a:lnSpc>
              <a:spcBef>
                <a:spcPts val="400"/>
              </a:spcBef>
              <a:spcAft>
                <a:spcPts val="400"/>
              </a:spcAft>
              <a:buClr>
                <a:schemeClr val="dk1"/>
              </a:buClr>
              <a:buSzPts val="1540"/>
              <a:buFont typeface="Arial"/>
              <a:buChar char="◦"/>
              <a:defRPr b="0" i="0" sz="1400" u="none" cap="none" strike="noStrike">
                <a:solidFill>
                  <a:schemeClr val="dk1"/>
                </a:solidFill>
                <a:latin typeface="Gill Sans"/>
                <a:ea typeface="Gill Sans"/>
                <a:cs typeface="Gill Sans"/>
                <a:sym typeface="Gill Sans"/>
              </a:defRPr>
            </a:lvl9pPr>
          </a:lstStyle>
          <a:p/>
        </p:txBody>
      </p:sp>
      <p:sp>
        <p:nvSpPr>
          <p:cNvPr id="12" name="Google Shape;12;p18"/>
          <p:cNvSpPr txBox="1"/>
          <p:nvPr>
            <p:ph idx="10" type="dt"/>
          </p:nvPr>
        </p:nvSpPr>
        <p:spPr>
          <a:xfrm>
            <a:off x="6804000" y="4770375"/>
            <a:ext cx="1177196" cy="184336"/>
          </a:xfrm>
          <a:prstGeom prst="rect">
            <a:avLst/>
          </a:prstGeom>
          <a:noFill/>
          <a:ln>
            <a:noFill/>
          </a:ln>
        </p:spPr>
        <p:txBody>
          <a:bodyPr anchorCtr="0" anchor="t" bIns="0" lIns="0" spcFirstLastPara="1" rIns="0" wrap="square" tIns="0">
            <a:noAutofit/>
          </a:bodyPr>
          <a:lstStyle>
            <a:lvl1pPr lvl="0" marR="0" rtl="0" algn="l">
              <a:lnSpc>
                <a:spcPct val="100000"/>
              </a:lnSpc>
              <a:spcBef>
                <a:spcPts val="0"/>
              </a:spcBef>
              <a:spcAft>
                <a:spcPts val="0"/>
              </a:spcAft>
              <a:buClr>
                <a:srgbClr val="000000"/>
              </a:buClr>
              <a:buSzPts val="1400"/>
              <a:buFont typeface="Arial"/>
              <a:buNone/>
              <a:defRPr b="0" i="0" sz="800" u="none" cap="none" strike="noStrike">
                <a:solidFill>
                  <a:schemeClr val="dk1"/>
                </a:solidFill>
                <a:latin typeface="Gill Sans"/>
                <a:ea typeface="Gill Sans"/>
                <a:cs typeface="Gill Sans"/>
                <a:sym typeface="Gill Sans"/>
              </a:defRPr>
            </a:lvl1pPr>
            <a:lvl2pPr lvl="1"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Gill Sans"/>
                <a:ea typeface="Gill Sans"/>
                <a:cs typeface="Gill Sans"/>
                <a:sym typeface="Gill Sans"/>
              </a:defRPr>
            </a:lvl2pPr>
            <a:lvl3pPr lvl="2"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Gill Sans"/>
                <a:ea typeface="Gill Sans"/>
                <a:cs typeface="Gill Sans"/>
                <a:sym typeface="Gill Sans"/>
              </a:defRPr>
            </a:lvl3pPr>
            <a:lvl4pPr lvl="3"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Gill Sans"/>
                <a:ea typeface="Gill Sans"/>
                <a:cs typeface="Gill Sans"/>
                <a:sym typeface="Gill Sans"/>
              </a:defRPr>
            </a:lvl4pPr>
            <a:lvl5pPr lvl="4"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Gill Sans"/>
                <a:ea typeface="Gill Sans"/>
                <a:cs typeface="Gill Sans"/>
                <a:sym typeface="Gill Sans"/>
              </a:defRPr>
            </a:lvl5pPr>
            <a:lvl6pPr lvl="5"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Gill Sans"/>
                <a:ea typeface="Gill Sans"/>
                <a:cs typeface="Gill Sans"/>
                <a:sym typeface="Gill Sans"/>
              </a:defRPr>
            </a:lvl6pPr>
            <a:lvl7pPr lvl="6"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Gill Sans"/>
                <a:ea typeface="Gill Sans"/>
                <a:cs typeface="Gill Sans"/>
                <a:sym typeface="Gill Sans"/>
              </a:defRPr>
            </a:lvl7pPr>
            <a:lvl8pPr lvl="7"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Gill Sans"/>
                <a:ea typeface="Gill Sans"/>
                <a:cs typeface="Gill Sans"/>
                <a:sym typeface="Gill Sans"/>
              </a:defRPr>
            </a:lvl8pPr>
            <a:lvl9pPr lvl="8"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Gill Sans"/>
                <a:ea typeface="Gill Sans"/>
                <a:cs typeface="Gill Sans"/>
                <a:sym typeface="Gill Sans"/>
              </a:defRPr>
            </a:lvl9pPr>
          </a:lstStyle>
          <a:p/>
        </p:txBody>
      </p:sp>
      <p:sp>
        <p:nvSpPr>
          <p:cNvPr id="13" name="Google Shape;13;p18"/>
          <p:cNvSpPr txBox="1"/>
          <p:nvPr>
            <p:ph idx="11" type="ftr"/>
          </p:nvPr>
        </p:nvSpPr>
        <p:spPr>
          <a:xfrm>
            <a:off x="2519999" y="4770374"/>
            <a:ext cx="3086100" cy="184335"/>
          </a:xfrm>
          <a:prstGeom prst="rect">
            <a:avLst/>
          </a:prstGeom>
          <a:noFill/>
          <a:ln>
            <a:noFill/>
          </a:ln>
        </p:spPr>
        <p:txBody>
          <a:bodyPr anchorCtr="0" anchor="t" bIns="0" lIns="0" spcFirstLastPara="1" rIns="0" wrap="square" tIns="0">
            <a:noAutofit/>
          </a:bodyPr>
          <a:lstStyle>
            <a:lvl1pPr lvl="0" marR="0" rtl="0" algn="l">
              <a:lnSpc>
                <a:spcPct val="100000"/>
              </a:lnSpc>
              <a:spcBef>
                <a:spcPts val="0"/>
              </a:spcBef>
              <a:spcAft>
                <a:spcPts val="0"/>
              </a:spcAft>
              <a:buClr>
                <a:srgbClr val="000000"/>
              </a:buClr>
              <a:buSzPts val="1400"/>
              <a:buFont typeface="Arial"/>
              <a:buNone/>
              <a:defRPr b="0" i="0" sz="800" u="none" cap="none" strike="noStrike">
                <a:solidFill>
                  <a:schemeClr val="dk1"/>
                </a:solidFill>
                <a:latin typeface="Gill Sans"/>
                <a:ea typeface="Gill Sans"/>
                <a:cs typeface="Gill Sans"/>
                <a:sym typeface="Gill Sans"/>
              </a:defRPr>
            </a:lvl1pPr>
            <a:lvl2pPr lvl="1"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Gill Sans"/>
                <a:ea typeface="Gill Sans"/>
                <a:cs typeface="Gill Sans"/>
                <a:sym typeface="Gill Sans"/>
              </a:defRPr>
            </a:lvl2pPr>
            <a:lvl3pPr lvl="2"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Gill Sans"/>
                <a:ea typeface="Gill Sans"/>
                <a:cs typeface="Gill Sans"/>
                <a:sym typeface="Gill Sans"/>
              </a:defRPr>
            </a:lvl3pPr>
            <a:lvl4pPr lvl="3"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Gill Sans"/>
                <a:ea typeface="Gill Sans"/>
                <a:cs typeface="Gill Sans"/>
                <a:sym typeface="Gill Sans"/>
              </a:defRPr>
            </a:lvl4pPr>
            <a:lvl5pPr lvl="4"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Gill Sans"/>
                <a:ea typeface="Gill Sans"/>
                <a:cs typeface="Gill Sans"/>
                <a:sym typeface="Gill Sans"/>
              </a:defRPr>
            </a:lvl5pPr>
            <a:lvl6pPr lvl="5"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Gill Sans"/>
                <a:ea typeface="Gill Sans"/>
                <a:cs typeface="Gill Sans"/>
                <a:sym typeface="Gill Sans"/>
              </a:defRPr>
            </a:lvl6pPr>
            <a:lvl7pPr lvl="6"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Gill Sans"/>
                <a:ea typeface="Gill Sans"/>
                <a:cs typeface="Gill Sans"/>
                <a:sym typeface="Gill Sans"/>
              </a:defRPr>
            </a:lvl7pPr>
            <a:lvl8pPr lvl="7"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Gill Sans"/>
                <a:ea typeface="Gill Sans"/>
                <a:cs typeface="Gill Sans"/>
                <a:sym typeface="Gill Sans"/>
              </a:defRPr>
            </a:lvl8pPr>
            <a:lvl9pPr lvl="8" marR="0" rtl="0" algn="l">
              <a:lnSpc>
                <a:spcPct val="100000"/>
              </a:lnSpc>
              <a:spcBef>
                <a:spcPts val="0"/>
              </a:spcBef>
              <a:spcAft>
                <a:spcPts val="0"/>
              </a:spcAft>
              <a:buClr>
                <a:srgbClr val="000000"/>
              </a:buClr>
              <a:buSzPts val="1400"/>
              <a:buFont typeface="Arial"/>
              <a:buNone/>
              <a:defRPr b="0" i="0" sz="1350" u="none" cap="none" strike="noStrike">
                <a:solidFill>
                  <a:schemeClr val="dk1"/>
                </a:solidFill>
                <a:latin typeface="Gill Sans"/>
                <a:ea typeface="Gill Sans"/>
                <a:cs typeface="Gill Sans"/>
                <a:sym typeface="Gill Sans"/>
              </a:defRPr>
            </a:lvl9pPr>
          </a:lstStyle>
          <a:p/>
        </p:txBody>
      </p:sp>
      <p:sp>
        <p:nvSpPr>
          <p:cNvPr id="14" name="Google Shape;14;p18"/>
          <p:cNvSpPr txBox="1"/>
          <p:nvPr>
            <p:ph idx="12" type="sldNum"/>
          </p:nvPr>
        </p:nvSpPr>
        <p:spPr>
          <a:xfrm>
            <a:off x="8571600" y="4767263"/>
            <a:ext cx="216000" cy="273844"/>
          </a:xfrm>
          <a:prstGeom prst="rect">
            <a:avLst/>
          </a:prstGeom>
          <a:noFill/>
          <a:ln>
            <a:noFill/>
          </a:ln>
        </p:spPr>
        <p:txBody>
          <a:bodyPr anchorCtr="0" anchor="t" bIns="0" lIns="0" spcFirstLastPara="1" rIns="0" wrap="square" tIns="0">
            <a:noAutofit/>
          </a:bodyPr>
          <a:lstStyle>
            <a:lvl1pPr indent="0" lvl="0" marL="0" marR="0" rtl="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1pPr>
            <a:lvl2pPr indent="0" lvl="1" marL="0" marR="0" rtl="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2pPr>
            <a:lvl3pPr indent="0" lvl="2" marL="0" marR="0" rtl="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3pPr>
            <a:lvl4pPr indent="0" lvl="3" marL="0" marR="0" rtl="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4pPr>
            <a:lvl5pPr indent="0" lvl="4" marL="0" marR="0" rtl="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5pPr>
            <a:lvl6pPr indent="0" lvl="5" marL="0" marR="0" rtl="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6pPr>
            <a:lvl7pPr indent="0" lvl="6" marL="0" marR="0" rtl="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7pPr>
            <a:lvl8pPr indent="0" lvl="7" marL="0" marR="0" rtl="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8pPr>
            <a:lvl9pPr indent="0" lvl="8" marL="0" marR="0" rtl="0" algn="ctr">
              <a:lnSpc>
                <a:spcPct val="100000"/>
              </a:lnSpc>
              <a:spcBef>
                <a:spcPts val="0"/>
              </a:spcBef>
              <a:spcAft>
                <a:spcPts val="0"/>
              </a:spcAft>
              <a:buClr>
                <a:srgbClr val="000000"/>
              </a:buClr>
              <a:buSzPts val="800"/>
              <a:buFont typeface="Arial"/>
              <a:buNone/>
              <a:defRPr b="0" i="0" sz="800" u="none" cap="none" strike="noStrike">
                <a:solidFill>
                  <a:schemeClr val="lt2"/>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3003">
          <p15:clr>
            <a:srgbClr val="F26B43"/>
          </p15:clr>
        </p15:guide>
        <p15:guide id="2" pos="226">
          <p15:clr>
            <a:srgbClr val="F26B43"/>
          </p15:clr>
        </p15:guide>
        <p15:guide id="3" pos="5534">
          <p15:clr>
            <a:srgbClr val="F26B43"/>
          </p15:clr>
        </p15:guide>
        <p15:guide id="4" orient="horz" pos="237">
          <p15:clr>
            <a:srgbClr val="F26B43"/>
          </p15:clr>
        </p15:guide>
        <p15:guide id="5" orient="horz" pos="804">
          <p15:clr>
            <a:srgbClr val="F26B43"/>
          </p15:clr>
        </p15:guide>
        <p15:guide id="6" orient="horz" pos="2822">
          <p15:clr>
            <a:srgbClr val="F26B43"/>
          </p15:clr>
        </p15:guide>
        <p15:guide id="7" pos="2823">
          <p15:clr>
            <a:srgbClr val="F26B43"/>
          </p15:clr>
        </p15:guide>
        <p15:guide id="8" pos="2937">
          <p15:clr>
            <a:srgbClr val="F26B43"/>
          </p15:clr>
        </p15:guide>
        <p15:guide id="9" orient="horz" pos="463">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 Id="rId4" Type="http://schemas.openxmlformats.org/officeDocument/2006/relationships/image" Target="../media/image12.png"/><Relationship Id="rId5"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hyperlink" Target="https://link.springer.com/referenceworkentry/10.1007/978-3-030-14449-4_110-1" TargetMode="External"/><Relationship Id="rId5" Type="http://schemas.openxmlformats.org/officeDocument/2006/relationships/hyperlink" Target="https://www.researchgate.net/publication/305079910_Integrating_Marketing_Communications_New_Findings_New_Lessons_and_New_Ideas" TargetMode="External"/><Relationship Id="rId6" Type="http://schemas.openxmlformats.org/officeDocument/2006/relationships/hyperlink" Target="https://link.springer.com/chapter/10.1007/978-3-658-26431-4_17"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6.png"/><Relationship Id="rId4" Type="http://schemas.openxmlformats.org/officeDocument/2006/relationships/image" Target="../media/image5.png"/><Relationship Id="rId5"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pic>
        <p:nvPicPr>
          <p:cNvPr descr="A picture containing skating, building, ramp, board&#10;&#10;Description automatically generated" id="139" name="Google Shape;139;g2a7c42ddc24_0_79"/>
          <p:cNvPicPr preferRelativeResize="0"/>
          <p:nvPr>
            <p:ph idx="2" type="pic"/>
          </p:nvPr>
        </p:nvPicPr>
        <p:blipFill rotWithShape="1">
          <a:blip r:embed="rId3">
            <a:alphaModFix/>
          </a:blip>
          <a:srcRect b="0" l="63985" r="-100" t="12357"/>
          <a:stretch/>
        </p:blipFill>
        <p:spPr>
          <a:xfrm>
            <a:off x="6435175" y="0"/>
            <a:ext cx="2708826" cy="5143501"/>
          </a:xfrm>
          <a:prstGeom prst="rect">
            <a:avLst/>
          </a:prstGeom>
          <a:noFill/>
          <a:ln>
            <a:noFill/>
          </a:ln>
        </p:spPr>
      </p:pic>
      <p:sp>
        <p:nvSpPr>
          <p:cNvPr id="140" name="Google Shape;140;g2a7c42ddc24_0_79"/>
          <p:cNvSpPr txBox="1"/>
          <p:nvPr>
            <p:ph type="title"/>
          </p:nvPr>
        </p:nvSpPr>
        <p:spPr>
          <a:xfrm>
            <a:off x="819875" y="1528000"/>
            <a:ext cx="5561100" cy="1459200"/>
          </a:xfrm>
          <a:prstGeom prst="rect">
            <a:avLst/>
          </a:prstGeom>
          <a:noFill/>
          <a:ln>
            <a:noFill/>
          </a:ln>
        </p:spPr>
        <p:txBody>
          <a:bodyPr anchorCtr="0" anchor="b" bIns="0" lIns="0" spcFirstLastPara="1" rIns="0" wrap="square" tIns="0">
            <a:noAutofit/>
          </a:bodyPr>
          <a:lstStyle/>
          <a:p>
            <a:pPr indent="0" lvl="0" marL="0" rtl="0" algn="l">
              <a:lnSpc>
                <a:spcPct val="100000"/>
              </a:lnSpc>
              <a:spcBef>
                <a:spcPts val="0"/>
              </a:spcBef>
              <a:spcAft>
                <a:spcPts val="0"/>
              </a:spcAft>
              <a:buClr>
                <a:schemeClr val="dk1"/>
              </a:buClr>
              <a:buSzPts val="1100"/>
              <a:buFont typeface="Arial"/>
              <a:buNone/>
            </a:pPr>
            <a:r>
              <a:rPr b="1" lang="en-US" sz="2400">
                <a:solidFill>
                  <a:srgbClr val="424242"/>
                </a:solidFill>
              </a:rPr>
              <a:t>Interdependent core components of steering marketing communication mix selection</a:t>
            </a:r>
            <a:endParaRPr b="1" sz="2400">
              <a:solidFill>
                <a:srgbClr val="424242"/>
              </a:solidFill>
            </a:endParaRPr>
          </a:p>
        </p:txBody>
      </p:sp>
      <p:sp>
        <p:nvSpPr>
          <p:cNvPr id="141" name="Google Shape;141;g2a7c42ddc24_0_79"/>
          <p:cNvSpPr txBox="1"/>
          <p:nvPr>
            <p:ph idx="1" type="body"/>
          </p:nvPr>
        </p:nvSpPr>
        <p:spPr>
          <a:xfrm>
            <a:off x="819875" y="3788925"/>
            <a:ext cx="5321400" cy="5406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Clr>
                <a:schemeClr val="dk1"/>
              </a:buClr>
              <a:buSzPts val="4400"/>
              <a:buFont typeface="Gill Sans"/>
              <a:buNone/>
            </a:pPr>
            <a:r>
              <a:rPr b="1" lang="en-US" sz="1500"/>
              <a:t>Interactive Focus Group - Findings of the first study</a:t>
            </a:r>
            <a:endParaRPr b="1" sz="1500"/>
          </a:p>
          <a:p>
            <a:pPr indent="0" lvl="0" marL="0" rtl="0" algn="l">
              <a:lnSpc>
                <a:spcPct val="100000"/>
              </a:lnSpc>
              <a:spcBef>
                <a:spcPts val="0"/>
              </a:spcBef>
              <a:spcAft>
                <a:spcPts val="0"/>
              </a:spcAft>
              <a:buClr>
                <a:schemeClr val="dk1"/>
              </a:buClr>
              <a:buSzPts val="4400"/>
              <a:buFont typeface="Gill Sans"/>
              <a:buNone/>
            </a:pPr>
            <a:r>
              <a:rPr lang="en-US" sz="1500"/>
              <a:t>Prof. Dr. Sven Reinecke &amp; Philipp Kaufmann</a:t>
            </a:r>
            <a:endParaRPr sz="1500"/>
          </a:p>
          <a:p>
            <a:pPr indent="0" lvl="0" marL="0" rtl="0" algn="l">
              <a:lnSpc>
                <a:spcPct val="100000"/>
              </a:lnSpc>
              <a:spcBef>
                <a:spcPts val="0"/>
              </a:spcBef>
              <a:spcAft>
                <a:spcPts val="0"/>
              </a:spcAft>
              <a:buClr>
                <a:schemeClr val="dk1"/>
              </a:buClr>
              <a:buSzPts val="4400"/>
              <a:buFont typeface="Gill Sans"/>
              <a:buNone/>
            </a:pPr>
            <a:r>
              <a:rPr lang="en-US" sz="1500"/>
              <a:t>IMC-HSG</a:t>
            </a:r>
            <a:endParaRPr sz="1500"/>
          </a:p>
        </p:txBody>
      </p:sp>
      <p:pic>
        <p:nvPicPr>
          <p:cNvPr id="142" name="Google Shape;142;g2a7c42ddc24_0_79"/>
          <p:cNvPicPr preferRelativeResize="0"/>
          <p:nvPr/>
        </p:nvPicPr>
        <p:blipFill rotWithShape="1">
          <a:blip r:embed="rId4">
            <a:alphaModFix/>
          </a:blip>
          <a:srcRect b="0" l="0" r="0" t="0"/>
          <a:stretch/>
        </p:blipFill>
        <p:spPr>
          <a:xfrm>
            <a:off x="6435174" y="36525"/>
            <a:ext cx="2708825" cy="5143501"/>
          </a:xfrm>
          <a:prstGeom prst="rect">
            <a:avLst/>
          </a:prstGeom>
          <a:noFill/>
          <a:ln>
            <a:noFill/>
          </a:ln>
        </p:spPr>
      </p:pic>
      <p:pic>
        <p:nvPicPr>
          <p:cNvPr id="143" name="Google Shape;143;g2a7c42ddc24_0_79"/>
          <p:cNvPicPr preferRelativeResize="0"/>
          <p:nvPr/>
        </p:nvPicPr>
        <p:blipFill rotWithShape="1">
          <a:blip r:embed="rId5">
            <a:alphaModFix/>
          </a:blip>
          <a:srcRect b="0" l="0" r="0" t="0"/>
          <a:stretch/>
        </p:blipFill>
        <p:spPr>
          <a:xfrm>
            <a:off x="6435175" y="0"/>
            <a:ext cx="2708825" cy="514350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g30b126a5d34_0_256"/>
          <p:cNvSpPr txBox="1"/>
          <p:nvPr>
            <p:ph idx="12" type="sldNum"/>
          </p:nvPr>
        </p:nvSpPr>
        <p:spPr>
          <a:xfrm>
            <a:off x="8570473" y="4767263"/>
            <a:ext cx="214800" cy="273900"/>
          </a:xfrm>
          <a:prstGeom prst="rect">
            <a:avLst/>
          </a:prstGeom>
          <a:noFill/>
          <a:ln>
            <a:noFill/>
          </a:ln>
        </p:spPr>
        <p:txBody>
          <a:bodyPr anchorCtr="0" anchor="t" bIns="0" lIns="0" spcFirstLastPara="1" rIns="0" wrap="square" tIns="0">
            <a:noAutofit/>
          </a:bodyPr>
          <a:lstStyle/>
          <a:p>
            <a:pPr indent="0" lvl="0" marL="0" rtl="0" algn="ctr">
              <a:lnSpc>
                <a:spcPct val="100000"/>
              </a:lnSpc>
              <a:spcBef>
                <a:spcPts val="0"/>
              </a:spcBef>
              <a:spcAft>
                <a:spcPts val="0"/>
              </a:spcAft>
              <a:buClr>
                <a:srgbClr val="000000"/>
              </a:buClr>
              <a:buSzPts val="800"/>
              <a:buFont typeface="Arial"/>
              <a:buNone/>
            </a:pPr>
            <a:fld id="{00000000-1234-1234-1234-123412341234}" type="slidenum">
              <a:rPr lang="en-US"/>
              <a:t>‹#›</a:t>
            </a:fld>
            <a:endParaRPr/>
          </a:p>
        </p:txBody>
      </p:sp>
      <p:sp>
        <p:nvSpPr>
          <p:cNvPr id="150" name="Google Shape;150;g30b126a5d34_0_256"/>
          <p:cNvSpPr/>
          <p:nvPr/>
        </p:nvSpPr>
        <p:spPr>
          <a:xfrm>
            <a:off x="13800" y="11050"/>
            <a:ext cx="9144000" cy="5143500"/>
          </a:xfrm>
          <a:prstGeom prst="rect">
            <a:avLst/>
          </a:prstGeom>
          <a:solidFill>
            <a:srgbClr val="A09B8A"/>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Gill Sans"/>
              <a:ea typeface="Gill Sans"/>
              <a:cs typeface="Gill Sans"/>
              <a:sym typeface="Gill Sans"/>
            </a:endParaRPr>
          </a:p>
        </p:txBody>
      </p:sp>
      <p:sp>
        <p:nvSpPr>
          <p:cNvPr id="151" name="Google Shape;151;g30b126a5d34_0_256"/>
          <p:cNvSpPr txBox="1"/>
          <p:nvPr/>
        </p:nvSpPr>
        <p:spPr>
          <a:xfrm>
            <a:off x="820625" y="1154050"/>
            <a:ext cx="7321800" cy="1872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rPr b="0" i="0" lang="en-US" sz="2800" u="none" cap="none" strike="noStrike">
                <a:solidFill>
                  <a:schemeClr val="lt1"/>
                </a:solidFill>
                <a:latin typeface="Gill Sans"/>
                <a:ea typeface="Gill Sans"/>
                <a:cs typeface="Gill Sans"/>
                <a:sym typeface="Gill Sans"/>
              </a:rPr>
              <a:t>What are the core components of effective and efficient marketing communication mix steering?</a:t>
            </a:r>
            <a:endParaRPr b="0" i="0" sz="2800" u="none" cap="none" strike="noStrike">
              <a:solidFill>
                <a:schemeClr val="lt1"/>
              </a:solidFill>
              <a:latin typeface="Gill Sans"/>
              <a:ea typeface="Gill Sans"/>
              <a:cs typeface="Gill Sans"/>
              <a:sym typeface="Gill Sans"/>
            </a:endParaRPr>
          </a:p>
        </p:txBody>
      </p:sp>
      <p:sp>
        <p:nvSpPr>
          <p:cNvPr id="152" name="Google Shape;152;g30b126a5d34_0_256"/>
          <p:cNvSpPr txBox="1"/>
          <p:nvPr/>
        </p:nvSpPr>
        <p:spPr>
          <a:xfrm>
            <a:off x="820625" y="850975"/>
            <a:ext cx="7321800" cy="551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chemeClr val="lt1"/>
                </a:solidFill>
                <a:latin typeface="Gill Sans"/>
                <a:ea typeface="Gill Sans"/>
                <a:cs typeface="Gill Sans"/>
                <a:sym typeface="Gill Sans"/>
              </a:rPr>
              <a:t>Research Question 1</a:t>
            </a:r>
            <a:endParaRPr b="1" i="0" sz="1200" u="none" cap="none" strike="noStrike">
              <a:solidFill>
                <a:schemeClr val="lt1"/>
              </a:solidFill>
              <a:latin typeface="Gill Sans"/>
              <a:ea typeface="Gill Sans"/>
              <a:cs typeface="Gill Sans"/>
              <a:sym typeface="Gill San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g30b126a5d34_0_14"/>
          <p:cNvSpPr txBox="1"/>
          <p:nvPr>
            <p:ph type="title"/>
          </p:nvPr>
        </p:nvSpPr>
        <p:spPr>
          <a:xfrm>
            <a:off x="358775" y="376247"/>
            <a:ext cx="8426400" cy="457200"/>
          </a:xfrm>
          <a:prstGeom prst="rect">
            <a:avLst/>
          </a:prstGeom>
          <a:noFill/>
          <a:ln>
            <a:noFill/>
          </a:ln>
        </p:spPr>
        <p:txBody>
          <a:bodyPr anchorCtr="0" anchor="t" bIns="0" lIns="0" spcFirstLastPara="1" rIns="0" wrap="square" tIns="0">
            <a:noAutofit/>
          </a:bodyPr>
          <a:lstStyle/>
          <a:p>
            <a:pPr indent="0" lvl="0" marL="0" rtl="0" algn="l">
              <a:lnSpc>
                <a:spcPct val="90000"/>
              </a:lnSpc>
              <a:spcBef>
                <a:spcPts val="0"/>
              </a:spcBef>
              <a:spcAft>
                <a:spcPts val="0"/>
              </a:spcAft>
              <a:buSzPts val="1800"/>
              <a:buNone/>
            </a:pPr>
            <a:r>
              <a:rPr lang="en-US"/>
              <a:t>Marketing Communication Mix Steering Framework</a:t>
            </a:r>
            <a:endParaRPr/>
          </a:p>
          <a:p>
            <a:pPr indent="0" lvl="0" marL="0" rtl="0" algn="l">
              <a:lnSpc>
                <a:spcPct val="90000"/>
              </a:lnSpc>
              <a:spcBef>
                <a:spcPts val="0"/>
              </a:spcBef>
              <a:spcAft>
                <a:spcPts val="0"/>
              </a:spcAft>
              <a:buSzPts val="1800"/>
              <a:buNone/>
            </a:pPr>
            <a:r>
              <a:t/>
            </a:r>
            <a:endParaRPr/>
          </a:p>
        </p:txBody>
      </p:sp>
      <p:sp>
        <p:nvSpPr>
          <p:cNvPr id="159" name="Google Shape;159;g30b126a5d34_0_14"/>
          <p:cNvSpPr txBox="1"/>
          <p:nvPr>
            <p:ph idx="12" type="sldNum"/>
          </p:nvPr>
        </p:nvSpPr>
        <p:spPr>
          <a:xfrm>
            <a:off x="8570473" y="4767263"/>
            <a:ext cx="214800" cy="273900"/>
          </a:xfrm>
          <a:prstGeom prst="rect">
            <a:avLst/>
          </a:prstGeom>
          <a:noFill/>
          <a:ln>
            <a:noFill/>
          </a:ln>
        </p:spPr>
        <p:txBody>
          <a:bodyPr anchorCtr="0" anchor="t" bIns="0" lIns="0" spcFirstLastPara="1" rIns="0" wrap="square" tIns="0">
            <a:noAutofit/>
          </a:bodyPr>
          <a:lstStyle/>
          <a:p>
            <a:pPr indent="0" lvl="0" marL="0" rtl="0" algn="ctr">
              <a:lnSpc>
                <a:spcPct val="100000"/>
              </a:lnSpc>
              <a:spcBef>
                <a:spcPts val="0"/>
              </a:spcBef>
              <a:spcAft>
                <a:spcPts val="0"/>
              </a:spcAft>
              <a:buClr>
                <a:srgbClr val="000000"/>
              </a:buClr>
              <a:buSzPts val="800"/>
              <a:buFont typeface="Arial"/>
              <a:buNone/>
            </a:pPr>
            <a:fld id="{00000000-1234-1234-1234-123412341234}" type="slidenum">
              <a:rPr lang="en-US"/>
              <a:t>‹#›</a:t>
            </a:fld>
            <a:endParaRPr/>
          </a:p>
        </p:txBody>
      </p:sp>
      <p:sp>
        <p:nvSpPr>
          <p:cNvPr id="160" name="Google Shape;160;g30b126a5d34_0_14"/>
          <p:cNvSpPr txBox="1"/>
          <p:nvPr>
            <p:ph idx="1" type="body"/>
          </p:nvPr>
        </p:nvSpPr>
        <p:spPr>
          <a:xfrm>
            <a:off x="799425" y="4220925"/>
            <a:ext cx="4218600" cy="382500"/>
          </a:xfrm>
          <a:prstGeom prst="rect">
            <a:avLst/>
          </a:prstGeom>
          <a:noFill/>
          <a:ln>
            <a:noFill/>
          </a:ln>
        </p:spPr>
        <p:txBody>
          <a:bodyPr anchorCtr="0" anchor="t" bIns="0" lIns="0" spcFirstLastPara="1" rIns="0" wrap="square" tIns="0">
            <a:noAutofit/>
          </a:bodyPr>
          <a:lstStyle/>
          <a:p>
            <a:pPr indent="0" lvl="0" marL="0" rtl="0" algn="ctr">
              <a:lnSpc>
                <a:spcPct val="100000"/>
              </a:lnSpc>
              <a:spcBef>
                <a:spcPts val="0"/>
              </a:spcBef>
              <a:spcAft>
                <a:spcPts val="0"/>
              </a:spcAft>
              <a:buClr>
                <a:schemeClr val="dk1"/>
              </a:buClr>
              <a:buSzPts val="1800"/>
              <a:buFont typeface="Arial"/>
              <a:buNone/>
            </a:pPr>
            <a:r>
              <a:rPr lang="en-US" sz="1100"/>
              <a:t>Marketing communication mix steering framework</a:t>
            </a:r>
            <a:endParaRPr sz="1100"/>
          </a:p>
          <a:p>
            <a:pPr indent="0" lvl="0" marL="0" rtl="0" algn="ctr">
              <a:lnSpc>
                <a:spcPct val="100000"/>
              </a:lnSpc>
              <a:spcBef>
                <a:spcPts val="0"/>
              </a:spcBef>
              <a:spcAft>
                <a:spcPts val="0"/>
              </a:spcAft>
              <a:buSzPts val="1800"/>
              <a:buNone/>
            </a:pPr>
            <a:r>
              <a:rPr lang="en-US" sz="1100"/>
              <a:t>(own illustration)</a:t>
            </a:r>
            <a:endParaRPr sz="1100"/>
          </a:p>
        </p:txBody>
      </p:sp>
      <p:cxnSp>
        <p:nvCxnSpPr>
          <p:cNvPr id="161" name="Google Shape;161;g30b126a5d34_0_14"/>
          <p:cNvCxnSpPr/>
          <p:nvPr/>
        </p:nvCxnSpPr>
        <p:spPr>
          <a:xfrm>
            <a:off x="5725063" y="979200"/>
            <a:ext cx="14400" cy="3471000"/>
          </a:xfrm>
          <a:prstGeom prst="straightConnector1">
            <a:avLst/>
          </a:prstGeom>
          <a:noFill/>
          <a:ln cap="flat" cmpd="sng" w="19050">
            <a:solidFill>
              <a:srgbClr val="999999"/>
            </a:solidFill>
            <a:prstDash val="solid"/>
            <a:round/>
            <a:headEnd len="sm" w="sm" type="none"/>
            <a:tailEnd len="sm" w="sm" type="none"/>
          </a:ln>
        </p:spPr>
      </p:cxnSp>
      <p:sp>
        <p:nvSpPr>
          <p:cNvPr id="162" name="Google Shape;162;g30b126a5d34_0_14"/>
          <p:cNvSpPr txBox="1"/>
          <p:nvPr/>
        </p:nvSpPr>
        <p:spPr>
          <a:xfrm>
            <a:off x="5789850" y="1276350"/>
            <a:ext cx="3301200" cy="2782500"/>
          </a:xfrm>
          <a:prstGeom prst="rect">
            <a:avLst/>
          </a:prstGeom>
          <a:noFill/>
          <a:ln>
            <a:noFill/>
          </a:ln>
        </p:spPr>
        <p:txBody>
          <a:bodyPr anchorCtr="0" anchor="t" bIns="0" lIns="0" spcFirstLastPara="1" rIns="0" wrap="square" tIns="0">
            <a:noAutofit/>
          </a:bodyPr>
          <a:lstStyle/>
          <a:p>
            <a:pPr indent="-317500" lvl="0" marL="457200" marR="0" rtl="0" algn="l">
              <a:lnSpc>
                <a:spcPct val="90000"/>
              </a:lnSpc>
              <a:spcBef>
                <a:spcPts val="0"/>
              </a:spcBef>
              <a:spcAft>
                <a:spcPts val="0"/>
              </a:spcAft>
              <a:buClr>
                <a:srgbClr val="666666"/>
              </a:buClr>
              <a:buSzPts val="1400"/>
              <a:buFont typeface="Gill Sans"/>
              <a:buChar char="-"/>
            </a:pPr>
            <a:r>
              <a:rPr b="0" i="0" lang="en-US" sz="1400" u="none" cap="none" strike="noStrike">
                <a:solidFill>
                  <a:srgbClr val="666666"/>
                </a:solidFill>
                <a:latin typeface="Gill Sans"/>
                <a:ea typeface="Gill Sans"/>
                <a:cs typeface="Gill Sans"/>
                <a:sym typeface="Gill Sans"/>
              </a:rPr>
              <a:t>Paid, earned, and owned tools/channels build the marketing communication mix (I).</a:t>
            </a:r>
            <a:endParaRPr b="0" i="0" sz="1400" u="none" cap="none" strike="noStrike">
              <a:solidFill>
                <a:srgbClr val="666666"/>
              </a:solidFill>
              <a:latin typeface="Gill Sans"/>
              <a:ea typeface="Gill Sans"/>
              <a:cs typeface="Gill Sans"/>
              <a:sym typeface="Gill Sans"/>
            </a:endParaRPr>
          </a:p>
          <a:p>
            <a:pPr indent="0" lvl="0" marL="457200" marR="0" rtl="0" algn="l">
              <a:lnSpc>
                <a:spcPct val="90000"/>
              </a:lnSpc>
              <a:spcBef>
                <a:spcPts val="0"/>
              </a:spcBef>
              <a:spcAft>
                <a:spcPts val="0"/>
              </a:spcAft>
              <a:buClr>
                <a:srgbClr val="000000"/>
              </a:buClr>
              <a:buSzPts val="1400"/>
              <a:buFont typeface="Arial"/>
              <a:buNone/>
            </a:pPr>
            <a:r>
              <a:t/>
            </a:r>
            <a:endParaRPr b="0" i="0" sz="1400" u="none" cap="none" strike="noStrike">
              <a:solidFill>
                <a:srgbClr val="666666"/>
              </a:solidFill>
              <a:latin typeface="Gill Sans"/>
              <a:ea typeface="Gill Sans"/>
              <a:cs typeface="Gill Sans"/>
              <a:sym typeface="Gill Sans"/>
            </a:endParaRPr>
          </a:p>
          <a:p>
            <a:pPr indent="-317500" lvl="0" marL="457200" marR="0" rtl="0" algn="l">
              <a:lnSpc>
                <a:spcPct val="90000"/>
              </a:lnSpc>
              <a:spcBef>
                <a:spcPts val="0"/>
              </a:spcBef>
              <a:spcAft>
                <a:spcPts val="0"/>
              </a:spcAft>
              <a:buClr>
                <a:srgbClr val="666666"/>
              </a:buClr>
              <a:buSzPts val="1400"/>
              <a:buFont typeface="Gill Sans"/>
              <a:buChar char="-"/>
            </a:pPr>
            <a:r>
              <a:rPr b="0" i="0" lang="en-US" sz="1400" u="none" cap="none" strike="noStrike">
                <a:solidFill>
                  <a:srgbClr val="666666"/>
                </a:solidFill>
                <a:latin typeface="Gill Sans"/>
                <a:ea typeface="Gill Sans"/>
                <a:cs typeface="Gill Sans"/>
                <a:sym typeface="Gill Sans"/>
              </a:rPr>
              <a:t>Successful MCM steering means  MCM goal attainment (effectiveness) and efficiently allocating the budget across the MCM (efficiency) (II).</a:t>
            </a:r>
            <a:endParaRPr b="0" i="0" sz="1400" u="none" cap="none" strike="noStrike">
              <a:solidFill>
                <a:srgbClr val="666666"/>
              </a:solidFill>
              <a:latin typeface="Gill Sans"/>
              <a:ea typeface="Gill Sans"/>
              <a:cs typeface="Gill Sans"/>
              <a:sym typeface="Gill Sans"/>
            </a:endParaRPr>
          </a:p>
          <a:p>
            <a:pPr indent="0" lvl="0" marL="0" marR="0" rtl="0" algn="l">
              <a:lnSpc>
                <a:spcPct val="90000"/>
              </a:lnSpc>
              <a:spcBef>
                <a:spcPts val="0"/>
              </a:spcBef>
              <a:spcAft>
                <a:spcPts val="0"/>
              </a:spcAft>
              <a:buClr>
                <a:srgbClr val="000000"/>
              </a:buClr>
              <a:buSzPts val="1400"/>
              <a:buFont typeface="Arial"/>
              <a:buNone/>
            </a:pPr>
            <a:r>
              <a:t/>
            </a:r>
            <a:endParaRPr b="0" i="0" sz="1400" u="none" cap="none" strike="noStrike">
              <a:solidFill>
                <a:srgbClr val="666666"/>
              </a:solidFill>
              <a:latin typeface="Gill Sans"/>
              <a:ea typeface="Gill Sans"/>
              <a:cs typeface="Gill Sans"/>
              <a:sym typeface="Gill Sans"/>
            </a:endParaRPr>
          </a:p>
          <a:p>
            <a:pPr indent="-317500" lvl="0" marL="457200" marR="0" rtl="0" algn="l">
              <a:lnSpc>
                <a:spcPct val="90000"/>
              </a:lnSpc>
              <a:spcBef>
                <a:spcPts val="0"/>
              </a:spcBef>
              <a:spcAft>
                <a:spcPts val="0"/>
              </a:spcAft>
              <a:buClr>
                <a:srgbClr val="666666"/>
              </a:buClr>
              <a:buSzPts val="1400"/>
              <a:buFont typeface="Gill Sans"/>
              <a:buChar char="-"/>
            </a:pPr>
            <a:r>
              <a:rPr b="0" i="0" lang="en-US" sz="1400" u="none" cap="none" strike="noStrike">
                <a:solidFill>
                  <a:srgbClr val="666666"/>
                </a:solidFill>
                <a:latin typeface="Gill Sans"/>
                <a:ea typeface="Gill Sans"/>
                <a:cs typeface="Gill Sans"/>
                <a:sym typeface="Gill Sans"/>
              </a:rPr>
              <a:t>It consists of measurement, reporting and decision-making core components. </a:t>
            </a:r>
            <a:endParaRPr b="0" i="0" sz="1400" u="none" cap="none" strike="noStrike">
              <a:solidFill>
                <a:srgbClr val="666666"/>
              </a:solidFill>
              <a:latin typeface="Gill Sans"/>
              <a:ea typeface="Gill Sans"/>
              <a:cs typeface="Gill Sans"/>
              <a:sym typeface="Gill Sans"/>
            </a:endParaRPr>
          </a:p>
          <a:p>
            <a:pPr indent="0" lvl="0" marL="0" marR="0" rtl="0" algn="l">
              <a:lnSpc>
                <a:spcPct val="90000"/>
              </a:lnSpc>
              <a:spcBef>
                <a:spcPts val="0"/>
              </a:spcBef>
              <a:spcAft>
                <a:spcPts val="0"/>
              </a:spcAft>
              <a:buClr>
                <a:srgbClr val="000000"/>
              </a:buClr>
              <a:buSzPts val="1400"/>
              <a:buFont typeface="Arial"/>
              <a:buNone/>
            </a:pPr>
            <a:r>
              <a:t/>
            </a:r>
            <a:endParaRPr b="0" i="0" sz="1400" u="none" cap="none" strike="noStrike">
              <a:solidFill>
                <a:srgbClr val="666666"/>
              </a:solidFill>
              <a:latin typeface="Gill Sans"/>
              <a:ea typeface="Gill Sans"/>
              <a:cs typeface="Gill Sans"/>
              <a:sym typeface="Gill Sans"/>
            </a:endParaRPr>
          </a:p>
        </p:txBody>
      </p:sp>
      <p:pic>
        <p:nvPicPr>
          <p:cNvPr id="163" name="Google Shape;163;g30b126a5d34_0_14"/>
          <p:cNvPicPr preferRelativeResize="0"/>
          <p:nvPr/>
        </p:nvPicPr>
        <p:blipFill rotWithShape="1">
          <a:blip r:embed="rId3">
            <a:alphaModFix/>
          </a:blip>
          <a:srcRect b="0" l="0" r="0" t="0"/>
          <a:stretch/>
        </p:blipFill>
        <p:spPr>
          <a:xfrm>
            <a:off x="189825" y="735026"/>
            <a:ext cx="5356301" cy="3424325"/>
          </a:xfrm>
          <a:prstGeom prst="rect">
            <a:avLst/>
          </a:prstGeom>
          <a:noFill/>
          <a:ln>
            <a:noFill/>
          </a:ln>
        </p:spPr>
      </p:pic>
      <p:sp>
        <p:nvSpPr>
          <p:cNvPr id="164" name="Google Shape;164;g30b126a5d34_0_14"/>
          <p:cNvSpPr txBox="1"/>
          <p:nvPr>
            <p:ph idx="1" type="body"/>
          </p:nvPr>
        </p:nvSpPr>
        <p:spPr>
          <a:xfrm>
            <a:off x="5905500" y="4576025"/>
            <a:ext cx="2556900" cy="3825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SzPts val="1800"/>
              <a:buNone/>
            </a:pPr>
            <a:r>
              <a:rPr lang="en-US" sz="1100"/>
              <a:t>(I) </a:t>
            </a:r>
            <a:r>
              <a:rPr lang="en-US" sz="800">
                <a:solidFill>
                  <a:schemeClr val="hlink"/>
                </a:solidFill>
                <a:uFill>
                  <a:noFill/>
                </a:uFill>
                <a:hlinkClick r:id="rId4"/>
              </a:rPr>
              <a:t>Comello et al, 2021, p.1</a:t>
            </a:r>
            <a:r>
              <a:rPr lang="en-US" sz="800"/>
              <a:t>, </a:t>
            </a:r>
            <a:r>
              <a:rPr lang="en-US" sz="800">
                <a:solidFill>
                  <a:schemeClr val="hlink"/>
                </a:solidFill>
                <a:uFill>
                  <a:noFill/>
                </a:uFill>
                <a:hlinkClick r:id="rId5"/>
              </a:rPr>
              <a:t>Batra and Keller (2016)</a:t>
            </a:r>
            <a:r>
              <a:rPr lang="en-US" sz="800"/>
              <a:t>, Lovett &amp; Staelin (2016), Brekenfeld &amp; Lamsfuss MRSG (2023) p. 14</a:t>
            </a:r>
            <a:endParaRPr sz="1100"/>
          </a:p>
          <a:p>
            <a:pPr indent="0" lvl="0" marL="0" rtl="0" algn="l">
              <a:lnSpc>
                <a:spcPct val="100000"/>
              </a:lnSpc>
              <a:spcBef>
                <a:spcPts val="0"/>
              </a:spcBef>
              <a:spcAft>
                <a:spcPts val="0"/>
              </a:spcAft>
              <a:buSzPts val="1800"/>
              <a:buNone/>
            </a:pPr>
            <a:r>
              <a:rPr lang="en-US" sz="1100"/>
              <a:t>(II) </a:t>
            </a:r>
            <a:r>
              <a:rPr lang="en-US" sz="800"/>
              <a:t>Keh et al, 2006: Thomas, 2000; </a:t>
            </a:r>
            <a:r>
              <a:rPr lang="en-US" sz="800">
                <a:solidFill>
                  <a:schemeClr val="hlink"/>
                </a:solidFill>
                <a:uFill>
                  <a:noFill/>
                </a:uFill>
                <a:hlinkClick r:id="rId6"/>
              </a:rPr>
              <a:t>Reinecke &amp; Janz, 2007</a:t>
            </a:r>
            <a:endParaRPr sz="11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pic>
        <p:nvPicPr>
          <p:cNvPr id="170" name="Google Shape;170;g30b126a5d34_0_336"/>
          <p:cNvPicPr preferRelativeResize="0"/>
          <p:nvPr/>
        </p:nvPicPr>
        <p:blipFill rotWithShape="1">
          <a:blip r:embed="rId3">
            <a:alphaModFix/>
          </a:blip>
          <a:srcRect b="0" l="0" r="0" t="0"/>
          <a:stretch/>
        </p:blipFill>
        <p:spPr>
          <a:xfrm>
            <a:off x="2688688" y="1286484"/>
            <a:ext cx="3349800" cy="2316528"/>
          </a:xfrm>
          <a:prstGeom prst="rect">
            <a:avLst/>
          </a:prstGeom>
          <a:noFill/>
          <a:ln>
            <a:noFill/>
          </a:ln>
        </p:spPr>
      </p:pic>
      <p:sp>
        <p:nvSpPr>
          <p:cNvPr id="171" name="Google Shape;171;g30b126a5d34_0_336"/>
          <p:cNvSpPr txBox="1"/>
          <p:nvPr>
            <p:ph type="title"/>
          </p:nvPr>
        </p:nvSpPr>
        <p:spPr>
          <a:xfrm>
            <a:off x="358775" y="376238"/>
            <a:ext cx="8426400" cy="609600"/>
          </a:xfrm>
          <a:prstGeom prst="rect">
            <a:avLst/>
          </a:prstGeom>
          <a:noFill/>
          <a:ln>
            <a:noFill/>
          </a:ln>
        </p:spPr>
        <p:txBody>
          <a:bodyPr anchorCtr="0" anchor="t" bIns="0" lIns="0" spcFirstLastPara="1" rIns="0" wrap="square" tIns="0">
            <a:noAutofit/>
          </a:bodyPr>
          <a:lstStyle/>
          <a:p>
            <a:pPr indent="0" lvl="0" marL="0" rtl="0" algn="l">
              <a:lnSpc>
                <a:spcPct val="90000"/>
              </a:lnSpc>
              <a:spcBef>
                <a:spcPts val="0"/>
              </a:spcBef>
              <a:spcAft>
                <a:spcPts val="0"/>
              </a:spcAft>
              <a:buSzPts val="1800"/>
              <a:buNone/>
            </a:pPr>
            <a:r>
              <a:rPr lang="en-US"/>
              <a:t>MCM steering is an Interdependent Process </a:t>
            </a:r>
            <a:endParaRPr/>
          </a:p>
          <a:p>
            <a:pPr indent="0" lvl="0" marL="0" rtl="0" algn="l">
              <a:lnSpc>
                <a:spcPct val="90000"/>
              </a:lnSpc>
              <a:spcBef>
                <a:spcPts val="0"/>
              </a:spcBef>
              <a:spcAft>
                <a:spcPts val="0"/>
              </a:spcAft>
              <a:buSzPts val="1800"/>
              <a:buNone/>
            </a:pPr>
            <a:r>
              <a:rPr lang="en-US" sz="1600">
                <a:solidFill>
                  <a:schemeClr val="accent1"/>
                </a:solidFill>
              </a:rPr>
              <a:t>MCM steering is an interdependent process of core components, outputs &amp; an outcome (MCM success)</a:t>
            </a:r>
            <a:endParaRPr sz="1600">
              <a:solidFill>
                <a:schemeClr val="accent1"/>
              </a:solidFill>
            </a:endParaRPr>
          </a:p>
          <a:p>
            <a:pPr indent="0" lvl="0" marL="0" rtl="0" algn="l">
              <a:lnSpc>
                <a:spcPct val="90000"/>
              </a:lnSpc>
              <a:spcBef>
                <a:spcPts val="0"/>
              </a:spcBef>
              <a:spcAft>
                <a:spcPts val="0"/>
              </a:spcAft>
              <a:buSzPts val="1800"/>
              <a:buNone/>
            </a:pPr>
            <a:r>
              <a:t/>
            </a:r>
            <a:endParaRPr/>
          </a:p>
        </p:txBody>
      </p:sp>
      <p:sp>
        <p:nvSpPr>
          <p:cNvPr id="172" name="Google Shape;172;g30b126a5d34_0_336"/>
          <p:cNvSpPr txBox="1"/>
          <p:nvPr>
            <p:ph idx="12" type="sldNum"/>
          </p:nvPr>
        </p:nvSpPr>
        <p:spPr>
          <a:xfrm>
            <a:off x="8570473" y="4767263"/>
            <a:ext cx="214800" cy="273900"/>
          </a:xfrm>
          <a:prstGeom prst="rect">
            <a:avLst/>
          </a:prstGeom>
          <a:noFill/>
          <a:ln>
            <a:noFill/>
          </a:ln>
        </p:spPr>
        <p:txBody>
          <a:bodyPr anchorCtr="0" anchor="t" bIns="0" lIns="0" spcFirstLastPara="1" rIns="0" wrap="square" tIns="0">
            <a:noAutofit/>
          </a:bodyPr>
          <a:lstStyle/>
          <a:p>
            <a:pPr indent="0" lvl="0" marL="0" rtl="0" algn="ctr">
              <a:lnSpc>
                <a:spcPct val="100000"/>
              </a:lnSpc>
              <a:spcBef>
                <a:spcPts val="0"/>
              </a:spcBef>
              <a:spcAft>
                <a:spcPts val="0"/>
              </a:spcAft>
              <a:buSzPts val="800"/>
              <a:buNone/>
            </a:pPr>
            <a:fld id="{00000000-1234-1234-1234-123412341234}" type="slidenum">
              <a:rPr lang="en-US"/>
              <a:t>‹#›</a:t>
            </a:fld>
            <a:endParaRPr/>
          </a:p>
        </p:txBody>
      </p:sp>
      <p:sp>
        <p:nvSpPr>
          <p:cNvPr id="173" name="Google Shape;173;g30b126a5d34_0_336"/>
          <p:cNvSpPr txBox="1"/>
          <p:nvPr/>
        </p:nvSpPr>
        <p:spPr>
          <a:xfrm>
            <a:off x="5521858" y="2824541"/>
            <a:ext cx="1752600" cy="7389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200"/>
              <a:buFont typeface="Arial"/>
              <a:buNone/>
            </a:pPr>
            <a:r>
              <a:rPr b="0" i="1" lang="en-US" sz="1200" u="none" cap="none" strike="noStrike">
                <a:solidFill>
                  <a:srgbClr val="CFC191"/>
                </a:solidFill>
                <a:latin typeface="Gill Sans"/>
                <a:ea typeface="Gill Sans"/>
                <a:cs typeface="Gill Sans"/>
                <a:sym typeface="Gill Sans"/>
              </a:rPr>
              <a:t>Actionable insights</a:t>
            </a:r>
            <a:endParaRPr b="0" i="1" sz="1200" u="none" cap="none" strike="noStrike">
              <a:solidFill>
                <a:srgbClr val="CFC191"/>
              </a:solidFill>
              <a:latin typeface="Gill Sans"/>
              <a:ea typeface="Gill Sans"/>
              <a:cs typeface="Gill Sans"/>
              <a:sym typeface="Gill Sans"/>
            </a:endParaRPr>
          </a:p>
          <a:p>
            <a:pPr indent="0" lvl="0" marL="0" marR="0" rtl="0" algn="l">
              <a:lnSpc>
                <a:spcPct val="100000"/>
              </a:lnSpc>
              <a:spcBef>
                <a:spcPts val="0"/>
              </a:spcBef>
              <a:spcAft>
                <a:spcPts val="0"/>
              </a:spcAft>
              <a:buClr>
                <a:srgbClr val="000000"/>
              </a:buClr>
              <a:buSzPts val="1200"/>
              <a:buFont typeface="Arial"/>
              <a:buNone/>
            </a:pPr>
            <a:r>
              <a:rPr b="0" i="1" lang="en-US" sz="1200" u="none" cap="none" strike="noStrike">
                <a:solidFill>
                  <a:srgbClr val="CFC191"/>
                </a:solidFill>
                <a:latin typeface="Gill Sans"/>
                <a:ea typeface="Gill Sans"/>
                <a:cs typeface="Gill Sans"/>
                <a:sym typeface="Gill Sans"/>
              </a:rPr>
              <a:t>for MCM allocation and optimization</a:t>
            </a:r>
            <a:r>
              <a:rPr b="0" i="0" lang="en-US" sz="1200" u="none" cap="none" strike="noStrike">
                <a:solidFill>
                  <a:srgbClr val="CFC191"/>
                </a:solidFill>
                <a:latin typeface="Gill Sans"/>
                <a:ea typeface="Gill Sans"/>
                <a:cs typeface="Gill Sans"/>
                <a:sym typeface="Gill Sans"/>
              </a:rPr>
              <a:t> (II)</a:t>
            </a:r>
            <a:endParaRPr b="0" i="0" sz="1200" u="none" cap="none" strike="noStrike">
              <a:solidFill>
                <a:srgbClr val="CFC191"/>
              </a:solidFill>
              <a:latin typeface="Gill Sans"/>
              <a:ea typeface="Gill Sans"/>
              <a:cs typeface="Gill Sans"/>
              <a:sym typeface="Gill Sans"/>
            </a:endParaRPr>
          </a:p>
        </p:txBody>
      </p:sp>
      <p:sp>
        <p:nvSpPr>
          <p:cNvPr id="174" name="Google Shape;174;g30b126a5d34_0_336"/>
          <p:cNvSpPr txBox="1"/>
          <p:nvPr/>
        </p:nvSpPr>
        <p:spPr>
          <a:xfrm>
            <a:off x="4534340" y="885050"/>
            <a:ext cx="2308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200"/>
              <a:buFont typeface="Arial"/>
              <a:buNone/>
            </a:pPr>
            <a:r>
              <a:rPr b="0" i="1" lang="en-US" sz="1200" u="none" cap="none" strike="noStrike">
                <a:solidFill>
                  <a:srgbClr val="A09B8A"/>
                </a:solidFill>
                <a:latin typeface="Gill Sans"/>
                <a:ea typeface="Gill Sans"/>
                <a:cs typeface="Gill Sans"/>
                <a:sym typeface="Gill Sans"/>
              </a:rPr>
              <a:t>Availability of structured records of MCM performance </a:t>
            </a:r>
            <a:r>
              <a:rPr b="0" i="0" lang="en-US" sz="1200" u="none" cap="none" strike="noStrike">
                <a:solidFill>
                  <a:srgbClr val="A09B8A"/>
                </a:solidFill>
                <a:latin typeface="Gill Sans"/>
                <a:ea typeface="Gill Sans"/>
                <a:cs typeface="Gill Sans"/>
                <a:sym typeface="Gill Sans"/>
              </a:rPr>
              <a:t>(II)</a:t>
            </a:r>
            <a:endParaRPr b="0" i="0" sz="1200" u="none" cap="none" strike="noStrike">
              <a:solidFill>
                <a:srgbClr val="A09B8A"/>
              </a:solidFill>
              <a:latin typeface="Gill Sans"/>
              <a:ea typeface="Gill Sans"/>
              <a:cs typeface="Gill Sans"/>
              <a:sym typeface="Gill Sans"/>
            </a:endParaRPr>
          </a:p>
        </p:txBody>
      </p:sp>
      <p:sp>
        <p:nvSpPr>
          <p:cNvPr id="175" name="Google Shape;175;g30b126a5d34_0_336"/>
          <p:cNvSpPr txBox="1"/>
          <p:nvPr/>
        </p:nvSpPr>
        <p:spPr>
          <a:xfrm>
            <a:off x="2342250" y="2824538"/>
            <a:ext cx="1677600" cy="7389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AD9E6A"/>
                </a:solidFill>
                <a:latin typeface="Gill Sans"/>
                <a:ea typeface="Gill Sans"/>
                <a:cs typeface="Gill Sans"/>
                <a:sym typeface="Gill Sans"/>
              </a:rPr>
              <a:t>Holistic</a:t>
            </a:r>
            <a:endParaRPr b="0" i="0" sz="1200" u="none" cap="none" strike="noStrike">
              <a:solidFill>
                <a:srgbClr val="AD9E6A"/>
              </a:solidFill>
              <a:latin typeface="Gill Sans"/>
              <a:ea typeface="Gill Sans"/>
              <a:cs typeface="Gill Sans"/>
              <a:sym typeface="Gill Sans"/>
            </a:endParaRPr>
          </a:p>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AD9E6A"/>
                </a:solidFill>
                <a:latin typeface="Gill Sans"/>
                <a:ea typeface="Gill Sans"/>
                <a:cs typeface="Gill Sans"/>
                <a:sym typeface="Gill Sans"/>
              </a:rPr>
              <a:t>steering of marketing communication mix</a:t>
            </a:r>
            <a:endParaRPr b="0" i="0" sz="1200" u="none" cap="none" strike="noStrike">
              <a:solidFill>
                <a:srgbClr val="AD9E6A"/>
              </a:solidFill>
              <a:latin typeface="Gill Sans"/>
              <a:ea typeface="Gill Sans"/>
              <a:cs typeface="Gill Sans"/>
              <a:sym typeface="Gill Sans"/>
            </a:endParaRPr>
          </a:p>
        </p:txBody>
      </p:sp>
      <p:sp>
        <p:nvSpPr>
          <p:cNvPr id="176" name="Google Shape;176;g30b126a5d34_0_336"/>
          <p:cNvSpPr txBox="1"/>
          <p:nvPr/>
        </p:nvSpPr>
        <p:spPr>
          <a:xfrm>
            <a:off x="6843150" y="1027850"/>
            <a:ext cx="2128500" cy="1477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200"/>
              <a:buFont typeface="Arial"/>
              <a:buNone/>
            </a:pPr>
            <a:r>
              <a:rPr b="0" i="1" lang="en-US" sz="1200" u="none" cap="none" strike="noStrike">
                <a:solidFill>
                  <a:srgbClr val="741B47"/>
                </a:solidFill>
                <a:latin typeface="Gill Sans"/>
                <a:ea typeface="Gill Sans"/>
                <a:cs typeface="Gill Sans"/>
                <a:sym typeface="Gill Sans"/>
              </a:rPr>
              <a:t>“So like you continuously </a:t>
            </a:r>
            <a:r>
              <a:rPr b="1" i="1" lang="en-US" sz="1200" u="none" cap="none" strike="noStrike">
                <a:solidFill>
                  <a:srgbClr val="741B47"/>
                </a:solidFill>
                <a:latin typeface="Gill Sans"/>
                <a:ea typeface="Gill Sans"/>
                <a:cs typeface="Gill Sans"/>
                <a:sym typeface="Gill Sans"/>
              </a:rPr>
              <a:t>feed new data into the model </a:t>
            </a:r>
            <a:r>
              <a:rPr b="0" i="1" lang="en-US" sz="1200" u="none" cap="none" strike="noStrike">
                <a:solidFill>
                  <a:srgbClr val="741B47"/>
                </a:solidFill>
                <a:latin typeface="Gill Sans"/>
                <a:ea typeface="Gill Sans"/>
                <a:cs typeface="Gill Sans"/>
                <a:sym typeface="Gill Sans"/>
              </a:rPr>
              <a:t>(...) So like having </a:t>
            </a:r>
            <a:r>
              <a:rPr b="1" i="1" lang="en-US" sz="1200" u="none" cap="none" strike="noStrike">
                <a:solidFill>
                  <a:srgbClr val="741B47"/>
                </a:solidFill>
                <a:latin typeface="Gill Sans"/>
                <a:ea typeface="Gill Sans"/>
                <a:cs typeface="Gill Sans"/>
                <a:sym typeface="Gill Sans"/>
              </a:rPr>
              <a:t>reporting mechanisms </a:t>
            </a:r>
            <a:r>
              <a:rPr b="0" i="1" lang="en-US" sz="1200" u="none" cap="none" strike="noStrike">
                <a:solidFill>
                  <a:srgbClr val="741B47"/>
                </a:solidFill>
                <a:latin typeface="Gill Sans"/>
                <a:ea typeface="Gill Sans"/>
                <a:cs typeface="Gill Sans"/>
                <a:sym typeface="Gill Sans"/>
              </a:rPr>
              <a:t>to you know both like </a:t>
            </a:r>
            <a:r>
              <a:rPr b="1" i="0" lang="en-US" sz="1200" u="none" cap="none" strike="noStrike">
                <a:solidFill>
                  <a:srgbClr val="741B47"/>
                </a:solidFill>
                <a:latin typeface="Gill Sans"/>
                <a:ea typeface="Gill Sans"/>
                <a:cs typeface="Gill Sans"/>
                <a:sym typeface="Gill Sans"/>
              </a:rPr>
              <a:t>assess the performance of the model </a:t>
            </a:r>
            <a:r>
              <a:rPr b="0" i="0" lang="en-US" sz="1200" u="none" cap="none" strike="noStrike">
                <a:solidFill>
                  <a:srgbClr val="741B47"/>
                </a:solidFill>
                <a:latin typeface="Gill Sans"/>
                <a:ea typeface="Gill Sans"/>
                <a:cs typeface="Gill Sans"/>
                <a:sym typeface="Gill Sans"/>
              </a:rPr>
              <a:t>(...)</a:t>
            </a:r>
            <a:r>
              <a:rPr b="0" i="1" lang="en-US" sz="1200" u="none" cap="none" strike="noStrike">
                <a:solidFill>
                  <a:srgbClr val="741B47"/>
                </a:solidFill>
                <a:latin typeface="Gill Sans"/>
                <a:ea typeface="Gill Sans"/>
                <a:cs typeface="Gill Sans"/>
                <a:sym typeface="Gill Sans"/>
              </a:rPr>
              <a:t>"</a:t>
            </a:r>
            <a:r>
              <a:rPr b="0" i="0" lang="en-US" sz="1200" u="none" cap="none" strike="noStrike">
                <a:solidFill>
                  <a:srgbClr val="741B47"/>
                </a:solidFill>
                <a:latin typeface="Gill Sans"/>
                <a:ea typeface="Gill Sans"/>
                <a:cs typeface="Gill Sans"/>
                <a:sym typeface="Gill Sans"/>
              </a:rPr>
              <a:t> (I-28)</a:t>
            </a:r>
            <a:endParaRPr b="0" i="0" sz="1200" u="none" cap="none" strike="noStrike">
              <a:solidFill>
                <a:srgbClr val="741B47"/>
              </a:solidFill>
              <a:latin typeface="Gill Sans"/>
              <a:ea typeface="Gill Sans"/>
              <a:cs typeface="Gill Sans"/>
              <a:sym typeface="Gill Sans"/>
            </a:endParaRPr>
          </a:p>
        </p:txBody>
      </p:sp>
      <p:sp>
        <p:nvSpPr>
          <p:cNvPr id="177" name="Google Shape;177;g30b126a5d34_0_336"/>
          <p:cNvSpPr txBox="1"/>
          <p:nvPr/>
        </p:nvSpPr>
        <p:spPr>
          <a:xfrm>
            <a:off x="5705350" y="4117775"/>
            <a:ext cx="3349800" cy="923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200"/>
              <a:buFont typeface="Arial"/>
              <a:buNone/>
            </a:pPr>
            <a:r>
              <a:rPr b="0" i="1" lang="en-US" sz="1200" u="none" cap="none" strike="noStrike">
                <a:solidFill>
                  <a:srgbClr val="741B47"/>
                </a:solidFill>
                <a:latin typeface="Gill Sans"/>
                <a:ea typeface="Gill Sans"/>
                <a:cs typeface="Gill Sans"/>
                <a:sym typeface="Gill Sans"/>
              </a:rPr>
              <a:t>“I think </a:t>
            </a:r>
            <a:r>
              <a:rPr b="1" i="1" lang="en-US" sz="1200" u="none" cap="none" strike="noStrike">
                <a:solidFill>
                  <a:srgbClr val="741B47"/>
                </a:solidFill>
                <a:latin typeface="Gill Sans"/>
                <a:ea typeface="Gill Sans"/>
                <a:cs typeface="Gill Sans"/>
                <a:sym typeface="Gill Sans"/>
              </a:rPr>
              <a:t>reporting </a:t>
            </a:r>
            <a:r>
              <a:rPr b="0" i="1" lang="en-US" sz="1200" u="none" cap="none" strike="noStrike">
                <a:solidFill>
                  <a:srgbClr val="741B47"/>
                </a:solidFill>
                <a:latin typeface="Gill Sans"/>
                <a:ea typeface="Gill Sans"/>
                <a:cs typeface="Gill Sans"/>
                <a:sym typeface="Gill Sans"/>
              </a:rPr>
              <a:t>is super essential (...). </a:t>
            </a:r>
            <a:r>
              <a:rPr b="1" i="1" lang="en-US" sz="1200" u="none" cap="none" strike="noStrike">
                <a:solidFill>
                  <a:srgbClr val="741B47"/>
                </a:solidFill>
                <a:latin typeface="Gill Sans"/>
                <a:ea typeface="Gill Sans"/>
                <a:cs typeface="Gill Sans"/>
                <a:sym typeface="Gill Sans"/>
              </a:rPr>
              <a:t>If you communicated it effectively, then at the end you have to make a decision</a:t>
            </a:r>
            <a:r>
              <a:rPr b="0" i="1" lang="en-US" sz="1200" u="none" cap="none" strike="noStrike">
                <a:solidFill>
                  <a:srgbClr val="741B47"/>
                </a:solidFill>
                <a:latin typeface="Gill Sans"/>
                <a:ea typeface="Gill Sans"/>
                <a:cs typeface="Gill Sans"/>
                <a:sym typeface="Gill Sans"/>
              </a:rPr>
              <a:t> in your team."</a:t>
            </a:r>
            <a:r>
              <a:rPr b="0" i="0" lang="en-US" sz="1200" u="none" cap="none" strike="noStrike">
                <a:solidFill>
                  <a:srgbClr val="741B47"/>
                </a:solidFill>
                <a:latin typeface="Gill Sans"/>
                <a:ea typeface="Gill Sans"/>
                <a:cs typeface="Gill Sans"/>
                <a:sym typeface="Gill Sans"/>
              </a:rPr>
              <a:t> (I-29)</a:t>
            </a:r>
            <a:endParaRPr b="0" i="0" sz="1200" u="none" cap="none" strike="noStrike">
              <a:solidFill>
                <a:srgbClr val="741B47"/>
              </a:solidFill>
              <a:latin typeface="Gill Sans"/>
              <a:ea typeface="Gill Sans"/>
              <a:cs typeface="Gill Sans"/>
              <a:sym typeface="Gill Sans"/>
            </a:endParaRPr>
          </a:p>
        </p:txBody>
      </p:sp>
      <p:sp>
        <p:nvSpPr>
          <p:cNvPr id="178" name="Google Shape;178;g30b126a5d34_0_336"/>
          <p:cNvSpPr txBox="1"/>
          <p:nvPr/>
        </p:nvSpPr>
        <p:spPr>
          <a:xfrm>
            <a:off x="373725" y="2178050"/>
            <a:ext cx="1834200" cy="1477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741B47"/>
                </a:solidFill>
                <a:latin typeface="Gill Sans"/>
                <a:ea typeface="Gill Sans"/>
                <a:cs typeface="Gill Sans"/>
                <a:sym typeface="Gill Sans"/>
              </a:rPr>
              <a:t>“(...) if you put actionability in the core </a:t>
            </a:r>
            <a:r>
              <a:rPr b="1" i="0" lang="en-US" sz="1200" u="none" cap="none" strike="noStrike">
                <a:solidFill>
                  <a:srgbClr val="741B47"/>
                </a:solidFill>
                <a:latin typeface="Gill Sans"/>
                <a:ea typeface="Gill Sans"/>
                <a:cs typeface="Gill Sans"/>
                <a:sym typeface="Gill Sans"/>
              </a:rPr>
              <a:t>request forecasts request simulations and verify their accuracy over time.</a:t>
            </a:r>
            <a:r>
              <a:rPr b="0" i="0" lang="en-US" sz="1200" u="none" cap="none" strike="noStrike">
                <a:solidFill>
                  <a:srgbClr val="741B47"/>
                </a:solidFill>
                <a:latin typeface="Gill Sans"/>
                <a:ea typeface="Gill Sans"/>
                <a:cs typeface="Gill Sans"/>
                <a:sym typeface="Gill Sans"/>
              </a:rPr>
              <a:t>” (I-28)</a:t>
            </a:r>
            <a:endParaRPr b="0" i="0" sz="1200" u="none" cap="none" strike="noStrike">
              <a:solidFill>
                <a:srgbClr val="741B47"/>
              </a:solidFill>
              <a:latin typeface="Gill Sans"/>
              <a:ea typeface="Gill Sans"/>
              <a:cs typeface="Gill Sans"/>
              <a:sym typeface="Gill Sans"/>
            </a:endParaRPr>
          </a:p>
        </p:txBody>
      </p:sp>
      <p:pic>
        <p:nvPicPr>
          <p:cNvPr id="179" name="Google Shape;179;g30b126a5d34_0_336"/>
          <p:cNvPicPr preferRelativeResize="0"/>
          <p:nvPr/>
        </p:nvPicPr>
        <p:blipFill rotWithShape="1">
          <a:blip r:embed="rId4">
            <a:alphaModFix/>
          </a:blip>
          <a:srcRect b="-6210" l="0" r="-15005" t="0"/>
          <a:stretch/>
        </p:blipFill>
        <p:spPr>
          <a:xfrm>
            <a:off x="2063700" y="3785801"/>
            <a:ext cx="780375" cy="981475"/>
          </a:xfrm>
          <a:prstGeom prst="rect">
            <a:avLst/>
          </a:prstGeom>
          <a:noFill/>
          <a:ln>
            <a:noFill/>
          </a:ln>
        </p:spPr>
      </p:pic>
      <p:pic>
        <p:nvPicPr>
          <p:cNvPr id="180" name="Google Shape;180;g30b126a5d34_0_336"/>
          <p:cNvPicPr preferRelativeResize="0"/>
          <p:nvPr/>
        </p:nvPicPr>
        <p:blipFill rotWithShape="1">
          <a:blip r:embed="rId5">
            <a:alphaModFix/>
          </a:blip>
          <a:srcRect b="0" l="0" r="0" t="0"/>
          <a:stretch/>
        </p:blipFill>
        <p:spPr>
          <a:xfrm>
            <a:off x="6524621" y="1197148"/>
            <a:ext cx="373725" cy="413075"/>
          </a:xfrm>
          <a:prstGeom prst="rect">
            <a:avLst/>
          </a:prstGeom>
          <a:noFill/>
          <a:ln>
            <a:noFill/>
          </a:ln>
        </p:spPr>
      </p:pic>
      <p:pic>
        <p:nvPicPr>
          <p:cNvPr id="181" name="Google Shape;181;g30b126a5d34_0_336"/>
          <p:cNvPicPr preferRelativeResize="0"/>
          <p:nvPr/>
        </p:nvPicPr>
        <p:blipFill rotWithShape="1">
          <a:blip r:embed="rId5">
            <a:alphaModFix/>
          </a:blip>
          <a:srcRect b="0" l="0" r="0" t="0"/>
          <a:stretch/>
        </p:blipFill>
        <p:spPr>
          <a:xfrm>
            <a:off x="5331621" y="4209948"/>
            <a:ext cx="373725" cy="413075"/>
          </a:xfrm>
          <a:prstGeom prst="rect">
            <a:avLst/>
          </a:prstGeom>
          <a:noFill/>
          <a:ln>
            <a:noFill/>
          </a:ln>
        </p:spPr>
      </p:pic>
      <p:pic>
        <p:nvPicPr>
          <p:cNvPr id="182" name="Google Shape;182;g30b126a5d34_0_336"/>
          <p:cNvPicPr preferRelativeResize="0"/>
          <p:nvPr/>
        </p:nvPicPr>
        <p:blipFill rotWithShape="1">
          <a:blip r:embed="rId5">
            <a:alphaModFix/>
          </a:blip>
          <a:srcRect b="0" l="0" r="0" t="0"/>
          <a:stretch/>
        </p:blipFill>
        <p:spPr>
          <a:xfrm>
            <a:off x="44246" y="2238198"/>
            <a:ext cx="373725" cy="413075"/>
          </a:xfrm>
          <a:prstGeom prst="rect">
            <a:avLst/>
          </a:prstGeom>
          <a:noFill/>
          <a:ln>
            <a:noFill/>
          </a:ln>
        </p:spPr>
      </p:pic>
      <p:sp>
        <p:nvSpPr>
          <p:cNvPr id="183" name="Google Shape;183;g30b126a5d34_0_336"/>
          <p:cNvSpPr txBox="1"/>
          <p:nvPr>
            <p:ph idx="1" type="body"/>
          </p:nvPr>
        </p:nvSpPr>
        <p:spPr>
          <a:xfrm>
            <a:off x="2968888" y="3785800"/>
            <a:ext cx="2789400" cy="382500"/>
          </a:xfrm>
          <a:prstGeom prst="rect">
            <a:avLst/>
          </a:prstGeom>
          <a:noFill/>
          <a:ln>
            <a:noFill/>
          </a:ln>
        </p:spPr>
        <p:txBody>
          <a:bodyPr anchorCtr="0" anchor="t" bIns="0" lIns="0" spcFirstLastPara="1" rIns="0" wrap="square" tIns="0">
            <a:noAutofit/>
          </a:bodyPr>
          <a:lstStyle/>
          <a:p>
            <a:pPr indent="0" lvl="0" marL="0" rtl="0" algn="ctr">
              <a:lnSpc>
                <a:spcPct val="100000"/>
              </a:lnSpc>
              <a:spcBef>
                <a:spcPts val="0"/>
              </a:spcBef>
              <a:spcAft>
                <a:spcPts val="0"/>
              </a:spcAft>
              <a:buSzPts val="1800"/>
              <a:buNone/>
            </a:pPr>
            <a:r>
              <a:rPr lang="en-US" sz="1100"/>
              <a:t>Marketing communication mix steering framework</a:t>
            </a:r>
            <a:endParaRPr sz="1100"/>
          </a:p>
          <a:p>
            <a:pPr indent="0" lvl="0" marL="0" rtl="0" algn="ctr">
              <a:lnSpc>
                <a:spcPct val="100000"/>
              </a:lnSpc>
              <a:spcBef>
                <a:spcPts val="0"/>
              </a:spcBef>
              <a:spcAft>
                <a:spcPts val="0"/>
              </a:spcAft>
              <a:buSzPts val="1800"/>
              <a:buNone/>
            </a:pPr>
            <a:r>
              <a:rPr lang="en-US" sz="1100"/>
              <a:t>(own illustration)</a:t>
            </a:r>
            <a:endParaRPr sz="11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g30b126a5d34_0_266"/>
          <p:cNvSpPr txBox="1"/>
          <p:nvPr>
            <p:ph idx="12" type="sldNum"/>
          </p:nvPr>
        </p:nvSpPr>
        <p:spPr>
          <a:xfrm>
            <a:off x="8570473" y="4767263"/>
            <a:ext cx="214800" cy="273900"/>
          </a:xfrm>
          <a:prstGeom prst="rect">
            <a:avLst/>
          </a:prstGeom>
          <a:noFill/>
          <a:ln>
            <a:noFill/>
          </a:ln>
        </p:spPr>
        <p:txBody>
          <a:bodyPr anchorCtr="0" anchor="t" bIns="0" lIns="0" spcFirstLastPara="1" rIns="0" wrap="square" tIns="0">
            <a:noAutofit/>
          </a:bodyPr>
          <a:lstStyle/>
          <a:p>
            <a:pPr indent="0" lvl="0" marL="0" rtl="0" algn="ctr">
              <a:lnSpc>
                <a:spcPct val="100000"/>
              </a:lnSpc>
              <a:spcBef>
                <a:spcPts val="0"/>
              </a:spcBef>
              <a:spcAft>
                <a:spcPts val="0"/>
              </a:spcAft>
              <a:buSzPts val="800"/>
              <a:buNone/>
            </a:pPr>
            <a:fld id="{00000000-1234-1234-1234-123412341234}" type="slidenum">
              <a:rPr lang="en-US"/>
              <a:t>‹#›</a:t>
            </a:fld>
            <a:endParaRPr/>
          </a:p>
        </p:txBody>
      </p:sp>
      <p:sp>
        <p:nvSpPr>
          <p:cNvPr id="190" name="Google Shape;190;g30b126a5d34_0_266"/>
          <p:cNvSpPr/>
          <p:nvPr/>
        </p:nvSpPr>
        <p:spPr>
          <a:xfrm>
            <a:off x="13800" y="11050"/>
            <a:ext cx="9144000" cy="5143500"/>
          </a:xfrm>
          <a:prstGeom prst="rect">
            <a:avLst/>
          </a:prstGeom>
          <a:solidFill>
            <a:srgbClr val="A09B8A"/>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Gill Sans"/>
              <a:ea typeface="Gill Sans"/>
              <a:cs typeface="Gill Sans"/>
              <a:sym typeface="Gill Sans"/>
            </a:endParaRPr>
          </a:p>
        </p:txBody>
      </p:sp>
      <p:sp>
        <p:nvSpPr>
          <p:cNvPr id="191" name="Google Shape;191;g30b126a5d34_0_266"/>
          <p:cNvSpPr txBox="1"/>
          <p:nvPr/>
        </p:nvSpPr>
        <p:spPr>
          <a:xfrm>
            <a:off x="820625" y="1212025"/>
            <a:ext cx="7321800" cy="1872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rPr b="0" i="0" lang="en-US" sz="2800" u="none" cap="none" strike="noStrike">
                <a:solidFill>
                  <a:schemeClr val="lt1"/>
                </a:solidFill>
                <a:latin typeface="Gill Sans"/>
                <a:ea typeface="Gill Sans"/>
                <a:cs typeface="Gill Sans"/>
                <a:sym typeface="Gill Sans"/>
              </a:rPr>
              <a:t>How can companies effectively leverage measurement methods for marketing communication mix steering?</a:t>
            </a:r>
            <a:endParaRPr b="0" i="0" sz="2800" u="none" cap="none" strike="noStrike">
              <a:solidFill>
                <a:schemeClr val="lt1"/>
              </a:solidFill>
              <a:latin typeface="Gill Sans"/>
              <a:ea typeface="Gill Sans"/>
              <a:cs typeface="Gill Sans"/>
              <a:sym typeface="Gill Sans"/>
            </a:endParaRPr>
          </a:p>
        </p:txBody>
      </p:sp>
      <p:sp>
        <p:nvSpPr>
          <p:cNvPr id="192" name="Google Shape;192;g30b126a5d34_0_266"/>
          <p:cNvSpPr txBox="1"/>
          <p:nvPr/>
        </p:nvSpPr>
        <p:spPr>
          <a:xfrm>
            <a:off x="820625" y="850975"/>
            <a:ext cx="7321800" cy="551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chemeClr val="lt1"/>
                </a:solidFill>
                <a:latin typeface="Gill Sans"/>
                <a:ea typeface="Gill Sans"/>
                <a:cs typeface="Gill Sans"/>
                <a:sym typeface="Gill Sans"/>
              </a:rPr>
              <a:t>Research Question I1 - Deep dive into the “measurement methods” core components </a:t>
            </a:r>
            <a:endParaRPr b="1" i="0" sz="1200" u="none" cap="none" strike="noStrike">
              <a:solidFill>
                <a:schemeClr val="lt1"/>
              </a:solidFill>
              <a:latin typeface="Gill Sans"/>
              <a:ea typeface="Gill Sans"/>
              <a:cs typeface="Gill Sans"/>
              <a:sym typeface="Gill Sans"/>
            </a:endParaRPr>
          </a:p>
        </p:txBody>
      </p:sp>
      <p:sp>
        <p:nvSpPr>
          <p:cNvPr id="193" name="Google Shape;193;g30b126a5d34_0_266"/>
          <p:cNvSpPr txBox="1"/>
          <p:nvPr/>
        </p:nvSpPr>
        <p:spPr>
          <a:xfrm>
            <a:off x="4972800" y="3649800"/>
            <a:ext cx="4171200" cy="551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Gill Sans"/>
                <a:ea typeface="Gill Sans"/>
                <a:cs typeface="Gill Sans"/>
                <a:sym typeface="Gill Sans"/>
              </a:rPr>
              <a:t>“The trifecta approach includes marketing mix models, attribution, and experimentation. All three buckets </a:t>
            </a:r>
            <a:r>
              <a:rPr b="1" i="0" lang="en-US" sz="1200" u="none" cap="none" strike="noStrike">
                <a:solidFill>
                  <a:schemeClr val="lt1"/>
                </a:solidFill>
                <a:latin typeface="Gill Sans"/>
                <a:ea typeface="Gill Sans"/>
                <a:cs typeface="Gill Sans"/>
                <a:sym typeface="Gill Sans"/>
              </a:rPr>
              <a:t>are ke</a:t>
            </a:r>
            <a:r>
              <a:rPr b="0" i="0" lang="en-US" sz="1200" u="none" cap="none" strike="noStrike">
                <a:solidFill>
                  <a:schemeClr val="lt1"/>
                </a:solidFill>
                <a:latin typeface="Gill Sans"/>
                <a:ea typeface="Gill Sans"/>
                <a:cs typeface="Gill Sans"/>
                <a:sym typeface="Gill Sans"/>
              </a:rPr>
              <a:t>y for understanding the incremental impact of marketing efforts and </a:t>
            </a:r>
            <a:r>
              <a:rPr b="1" i="1" lang="en-US" sz="1200" u="none" cap="none" strike="noStrike">
                <a:solidFill>
                  <a:schemeClr val="lt1"/>
                </a:solidFill>
                <a:latin typeface="Gill Sans"/>
                <a:ea typeface="Gill Sans"/>
                <a:cs typeface="Gill Sans"/>
                <a:sym typeface="Gill Sans"/>
              </a:rPr>
              <a:t>for making decisions on where to spend resources</a:t>
            </a:r>
            <a:r>
              <a:rPr b="0" i="1" lang="en-US" sz="1200" u="none" cap="none" strike="noStrike">
                <a:solidFill>
                  <a:schemeClr val="lt1"/>
                </a:solidFill>
                <a:latin typeface="Gill Sans"/>
                <a:ea typeface="Gill Sans"/>
                <a:cs typeface="Gill Sans"/>
                <a:sym typeface="Gill Sans"/>
              </a:rPr>
              <a:t>.</a:t>
            </a:r>
            <a:r>
              <a:rPr b="0" i="0" lang="en-US" sz="1200" u="none" cap="none" strike="noStrike">
                <a:solidFill>
                  <a:schemeClr val="lt1"/>
                </a:solidFill>
                <a:latin typeface="Gill Sans"/>
                <a:ea typeface="Gill Sans"/>
                <a:cs typeface="Gill Sans"/>
                <a:sym typeface="Gill Sans"/>
              </a:rPr>
              <a:t>” - I-20</a:t>
            </a:r>
            <a:endParaRPr b="0" i="0" sz="1200" u="none" cap="none" strike="noStrike">
              <a:solidFill>
                <a:schemeClr val="lt1"/>
              </a:solidFill>
              <a:latin typeface="Gill Sans"/>
              <a:ea typeface="Gill Sans"/>
              <a:cs typeface="Gill Sans"/>
              <a:sym typeface="Gill Sans"/>
            </a:endParaRPr>
          </a:p>
        </p:txBody>
      </p:sp>
      <p:pic>
        <p:nvPicPr>
          <p:cNvPr id="194" name="Google Shape;194;g30b126a5d34_0_266"/>
          <p:cNvPicPr preferRelativeResize="0"/>
          <p:nvPr/>
        </p:nvPicPr>
        <p:blipFill rotWithShape="1">
          <a:blip r:embed="rId3">
            <a:alphaModFix/>
          </a:blip>
          <a:srcRect b="0" l="0" r="0" t="0"/>
          <a:stretch/>
        </p:blipFill>
        <p:spPr>
          <a:xfrm>
            <a:off x="4571996" y="3865673"/>
            <a:ext cx="373725" cy="4130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pic>
        <p:nvPicPr>
          <p:cNvPr id="200" name="Google Shape;200;g2fc5ff06038_0_66"/>
          <p:cNvPicPr preferRelativeResize="0"/>
          <p:nvPr/>
        </p:nvPicPr>
        <p:blipFill rotWithShape="1">
          <a:blip r:embed="rId3">
            <a:alphaModFix/>
          </a:blip>
          <a:srcRect b="0" l="0" r="0" t="0"/>
          <a:stretch/>
        </p:blipFill>
        <p:spPr>
          <a:xfrm>
            <a:off x="1067525" y="1382725"/>
            <a:ext cx="6110651" cy="3384550"/>
          </a:xfrm>
          <a:prstGeom prst="rect">
            <a:avLst/>
          </a:prstGeom>
          <a:noFill/>
          <a:ln>
            <a:noFill/>
          </a:ln>
        </p:spPr>
      </p:pic>
      <p:sp>
        <p:nvSpPr>
          <p:cNvPr id="201" name="Google Shape;201;g2fc5ff06038_0_66"/>
          <p:cNvSpPr txBox="1"/>
          <p:nvPr>
            <p:ph type="title"/>
          </p:nvPr>
        </p:nvSpPr>
        <p:spPr>
          <a:xfrm>
            <a:off x="246950" y="376250"/>
            <a:ext cx="8897100" cy="609600"/>
          </a:xfrm>
          <a:prstGeom prst="rect">
            <a:avLst/>
          </a:prstGeom>
          <a:noFill/>
          <a:ln>
            <a:noFill/>
          </a:ln>
        </p:spPr>
        <p:txBody>
          <a:bodyPr anchorCtr="0" anchor="t" bIns="0" lIns="0" spcFirstLastPara="1" rIns="0" wrap="square" tIns="0">
            <a:noAutofit/>
          </a:bodyPr>
          <a:lstStyle/>
          <a:p>
            <a:pPr indent="0" lvl="0" marL="0" rtl="0" algn="l">
              <a:lnSpc>
                <a:spcPct val="90000"/>
              </a:lnSpc>
              <a:spcBef>
                <a:spcPts val="0"/>
              </a:spcBef>
              <a:spcAft>
                <a:spcPts val="0"/>
              </a:spcAft>
              <a:buSzPts val="1800"/>
              <a:buNone/>
            </a:pPr>
            <a:r>
              <a:rPr lang="en-US"/>
              <a:t>Measurement Methods Framework</a:t>
            </a:r>
            <a:endParaRPr/>
          </a:p>
          <a:p>
            <a:pPr indent="0" lvl="0" marL="0" rtl="0" algn="l">
              <a:lnSpc>
                <a:spcPct val="90000"/>
              </a:lnSpc>
              <a:spcBef>
                <a:spcPts val="0"/>
              </a:spcBef>
              <a:spcAft>
                <a:spcPts val="0"/>
              </a:spcAft>
              <a:buSzPts val="1800"/>
              <a:buNone/>
            </a:pPr>
            <a:r>
              <a:rPr lang="en-US" sz="1600">
                <a:solidFill>
                  <a:srgbClr val="115C2E"/>
                </a:solidFill>
              </a:rPr>
              <a:t>Firstly, marketing managers have to select suitable measurement methods (this depends on several selection criteria). Once in place, marketing managers have to beware of common pitfalls. Quality criteria help to assess the measurement framework. </a:t>
            </a:r>
            <a:endParaRPr/>
          </a:p>
        </p:txBody>
      </p:sp>
      <p:sp>
        <p:nvSpPr>
          <p:cNvPr id="202" name="Google Shape;202;g2fc5ff06038_0_66"/>
          <p:cNvSpPr txBox="1"/>
          <p:nvPr>
            <p:ph idx="12" type="sldNum"/>
          </p:nvPr>
        </p:nvSpPr>
        <p:spPr>
          <a:xfrm>
            <a:off x="8570473" y="4767263"/>
            <a:ext cx="214800" cy="273900"/>
          </a:xfrm>
          <a:prstGeom prst="rect">
            <a:avLst/>
          </a:prstGeom>
          <a:noFill/>
          <a:ln>
            <a:noFill/>
          </a:ln>
        </p:spPr>
        <p:txBody>
          <a:bodyPr anchorCtr="0" anchor="t" bIns="0" lIns="0" spcFirstLastPara="1" rIns="0" wrap="square" tIns="0">
            <a:noAutofit/>
          </a:bodyPr>
          <a:lstStyle/>
          <a:p>
            <a:pPr indent="0" lvl="0" marL="0" rtl="0" algn="ctr">
              <a:lnSpc>
                <a:spcPct val="100000"/>
              </a:lnSpc>
              <a:spcBef>
                <a:spcPts val="0"/>
              </a:spcBef>
              <a:spcAft>
                <a:spcPts val="0"/>
              </a:spcAft>
              <a:buSzPts val="800"/>
              <a:buNone/>
            </a:pPr>
            <a:fld id="{00000000-1234-1234-1234-123412341234}" type="slidenum">
              <a:rPr lang="en-US"/>
              <a:t>‹#›</a:t>
            </a:fld>
            <a:endParaRPr/>
          </a:p>
        </p:txBody>
      </p:sp>
      <p:sp>
        <p:nvSpPr>
          <p:cNvPr id="203" name="Google Shape;203;g2fc5ff06038_0_66"/>
          <p:cNvSpPr txBox="1"/>
          <p:nvPr>
            <p:ph idx="1" type="body"/>
          </p:nvPr>
        </p:nvSpPr>
        <p:spPr>
          <a:xfrm>
            <a:off x="2080275" y="4767275"/>
            <a:ext cx="4435500" cy="382500"/>
          </a:xfrm>
          <a:prstGeom prst="rect">
            <a:avLst/>
          </a:prstGeom>
          <a:noFill/>
          <a:ln>
            <a:noFill/>
          </a:ln>
        </p:spPr>
        <p:txBody>
          <a:bodyPr anchorCtr="0" anchor="t" bIns="0" lIns="0" spcFirstLastPara="1" rIns="0" wrap="square" tIns="0">
            <a:noAutofit/>
          </a:bodyPr>
          <a:lstStyle/>
          <a:p>
            <a:pPr indent="0" lvl="0" marL="0" rtl="0" algn="ctr">
              <a:lnSpc>
                <a:spcPct val="100000"/>
              </a:lnSpc>
              <a:spcBef>
                <a:spcPts val="0"/>
              </a:spcBef>
              <a:spcAft>
                <a:spcPts val="0"/>
              </a:spcAft>
              <a:buSzPts val="1800"/>
              <a:buNone/>
            </a:pPr>
            <a:r>
              <a:rPr lang="en-US" sz="1100"/>
              <a:t>Measurement method framework </a:t>
            </a:r>
            <a:endParaRPr sz="1100"/>
          </a:p>
          <a:p>
            <a:pPr indent="0" lvl="0" marL="0" rtl="0" algn="ctr">
              <a:lnSpc>
                <a:spcPct val="100000"/>
              </a:lnSpc>
              <a:spcBef>
                <a:spcPts val="0"/>
              </a:spcBef>
              <a:spcAft>
                <a:spcPts val="0"/>
              </a:spcAft>
              <a:buSzPts val="1800"/>
              <a:buNone/>
            </a:pPr>
            <a:r>
              <a:rPr lang="en-US" sz="1100"/>
              <a:t>(own illustration, based on Andrl et al., 2013; Hanssens &amp; Pauwels, 2016)</a:t>
            </a:r>
            <a:endParaRPr sz="1100"/>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UNISG PPT">
  <a:themeElements>
    <a:clrScheme name="uni stgallen Colors">
      <a:dk1>
        <a:srgbClr val="000000"/>
      </a:dk1>
      <a:lt1>
        <a:srgbClr val="FFFFFF"/>
      </a:lt1>
      <a:dk2>
        <a:srgbClr val="0A5F2D"/>
      </a:dk2>
      <a:lt2>
        <a:srgbClr val="FFFFFF"/>
      </a:lt2>
      <a:accent1>
        <a:srgbClr val="00802F"/>
      </a:accent1>
      <a:accent2>
        <a:srgbClr val="E1D7C3"/>
      </a:accent2>
      <a:accent3>
        <a:srgbClr val="EB6969"/>
      </a:accent3>
      <a:accent4>
        <a:srgbClr val="73A5AF"/>
      </a:accent4>
      <a:accent5>
        <a:srgbClr val="FFF04B"/>
      </a:accent5>
      <a:accent6>
        <a:srgbClr val="0A5F2D"/>
      </a:accent6>
      <a:hlink>
        <a:srgbClr val="01501E"/>
      </a:hlink>
      <a:folHlink>
        <a:srgbClr val="0A5F2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2021-11-15T14:27:12Z</dcterms:created>
  <dc:creator>Daniel Frank</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0x01010034C2EED3AEDAB24AB48AF05A7A255DF4</vt:lpwstr>
  </property>
  <property fmtid="{D5CDD505-2E9C-101B-9397-08002B2CF9AE}" pid="3" name="TemplafyTimeStamp">
    <vt:lpwstr>2021-11-12T11:06:08</vt:lpwstr>
  </property>
  <property fmtid="{D5CDD505-2E9C-101B-9397-08002B2CF9AE}" pid="4" name="TemplafyTenantId">
    <vt:lpwstr>unisg</vt:lpwstr>
  </property>
  <property fmtid="{D5CDD505-2E9C-101B-9397-08002B2CF9AE}" pid="5" name="TemplafyTemplateId">
    <vt:lpwstr>637700762909751978</vt:lpwstr>
  </property>
  <property fmtid="{D5CDD505-2E9C-101B-9397-08002B2CF9AE}" pid="6" name="TemplafyUserProfileId">
    <vt:lpwstr>637725831191572380</vt:lpwstr>
  </property>
  <property fmtid="{D5CDD505-2E9C-101B-9397-08002B2CF9AE}" pid="7" name="TemplafyLanguageCode">
    <vt:lpwstr>de-CH</vt:lpwstr>
  </property>
  <property fmtid="{D5CDD505-2E9C-101B-9397-08002B2CF9AE}" pid="8" name="TemplafyFromBlank">
    <vt:bool>false</vt:bool>
  </property>
</Properties>
</file>