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customXml/itemProps7.xml" ContentType="application/vnd.openxmlformats-officedocument.customXmlProperties+xml"/>
  <Override PartName="/customXml/itemProps8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60" r:id="rId9"/>
  </p:sldMasterIdLst>
  <p:notesMasterIdLst>
    <p:notesMasterId r:id="rId20"/>
  </p:notesMasterIdLst>
  <p:handoutMasterIdLst>
    <p:handoutMasterId r:id="rId21"/>
  </p:handoutMasterIdLst>
  <p:sldIdLst>
    <p:sldId id="287" r:id="rId10"/>
    <p:sldId id="257" r:id="rId11"/>
    <p:sldId id="295" r:id="rId12"/>
    <p:sldId id="405" r:id="rId13"/>
    <p:sldId id="404" r:id="rId14"/>
    <p:sldId id="406" r:id="rId15"/>
    <p:sldId id="407" r:id="rId16"/>
    <p:sldId id="411" r:id="rId17"/>
    <p:sldId id="409" r:id="rId18"/>
    <p:sldId id="410" r:id="rId19"/>
  </p:sldIdLst>
  <p:sldSz cx="9144000" cy="5143500" type="screen16x9"/>
  <p:notesSz cx="6858000" cy="9144000"/>
  <p:defaultTextStyle>
    <a:defPPr>
      <a:defRPr lang="de-DE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3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or" initials="M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E5D9"/>
    <a:srgbClr val="F3EEE9"/>
    <a:srgbClr val="ECE7DC"/>
    <a:srgbClr val="D4CAB5"/>
    <a:srgbClr val="EB6969"/>
    <a:srgbClr val="D4C8B1"/>
    <a:srgbClr val="E31C3D"/>
    <a:srgbClr val="F46A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E3FDE45-AF77-4B5C-9715-49D594BDF05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5" autoAdjust="0"/>
    <p:restoredTop sz="94660"/>
  </p:normalViewPr>
  <p:slideViewPr>
    <p:cSldViewPr snapToGrid="0">
      <p:cViewPr>
        <p:scale>
          <a:sx n="100" d="100"/>
          <a:sy n="100" d="100"/>
        </p:scale>
        <p:origin x="284" y="148"/>
      </p:cViewPr>
      <p:guideLst>
        <p:guide orient="horz" pos="164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customXml" Target="../customXml/item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slide" Target="slides/slide2.xml"/><Relationship Id="rId24" Type="http://schemas.openxmlformats.org/officeDocument/2006/relationships/theme" Target="theme/theme1.xml"/><Relationship Id="rId5" Type="http://schemas.openxmlformats.org/officeDocument/2006/relationships/customXml" Target="../customXml/item5.xml"/><Relationship Id="rId15" Type="http://schemas.openxmlformats.org/officeDocument/2006/relationships/slide" Target="slides/slide6.xml"/><Relationship Id="rId23" Type="http://schemas.openxmlformats.org/officeDocument/2006/relationships/viewProps" Target="view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customXml" Target="../customXml/item4.xml"/><Relationship Id="rId9" Type="http://schemas.openxmlformats.org/officeDocument/2006/relationships/slideMaster" Target="slideMasters/slideMaster1.xml"/><Relationship Id="rId14" Type="http://schemas.openxmlformats.org/officeDocument/2006/relationships/slide" Target="slides/slide5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F45CE27-0FC1-4345-A9D1-813E9F3C96B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FAFF02-ADA2-494F-92F2-18E0CD47E8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F4C96F-5C6D-48ED-8D42-B768302B23AD}" type="datetimeFigureOut">
              <a:rPr lang="de-CH" smtClean="0"/>
              <a:t>18.11.2024</a:t>
            </a:fld>
            <a:endParaRPr lang="de-C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D7311C-885A-4219-9687-E8E9C81D348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755352-F100-4DC1-827B-1EFA0F247A0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76BEFE-BF9F-47C0-9B2B-37E6860B00C1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2454366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6D3A44-FA09-4C0A-99A6-1BA009890161}" type="datetimeFigureOut">
              <a:rPr lang="de-CH" smtClean="0"/>
              <a:t>18.11.2024</a:t>
            </a:fld>
            <a:endParaRPr lang="de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EFE3F1-1C0D-4780-BCDC-4F7033F6C9E1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8872188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9BB72E-9F60-42A7-89AE-6367338A3B5E}" type="slidenum">
              <a:rPr lang="de-CH" smtClean="0"/>
              <a:t>2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116958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Slid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picture containing skating, building, ramp, board&#10;&#10;Description automatically generated">
            <a:extLst>
              <a:ext uri="{FF2B5EF4-FFF2-40B4-BE49-F238E27FC236}">
                <a16:creationId xmlns:a16="http://schemas.microsoft.com/office/drawing/2014/main" id="{9F7E1813-5682-4AAE-8DC8-5A613DE12B9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36420" cy="51435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3D7A234-EBF8-4A9A-ACFF-4329BD747ADC}"/>
              </a:ext>
            </a:extLst>
          </p:cNvPr>
          <p:cNvSpPr>
            <a:spLocks noChangeAspect="1"/>
          </p:cNvSpPr>
          <p:nvPr userDrawn="1"/>
        </p:nvSpPr>
        <p:spPr>
          <a:xfrm>
            <a:off x="4575791" y="3166310"/>
            <a:ext cx="4568210" cy="5009983"/>
          </a:xfrm>
          <a:custGeom>
            <a:avLst/>
            <a:gdLst>
              <a:gd name="connsiteX0" fmla="*/ 0 w 3106057"/>
              <a:gd name="connsiteY0" fmla="*/ 711200 h 3403600"/>
              <a:gd name="connsiteX1" fmla="*/ 3106057 w 3106057"/>
              <a:gd name="connsiteY1" fmla="*/ 0 h 3403600"/>
              <a:gd name="connsiteX2" fmla="*/ 3106057 w 3106057"/>
              <a:gd name="connsiteY2" fmla="*/ 3403600 h 3403600"/>
              <a:gd name="connsiteX3" fmla="*/ 449943 w 3106057"/>
              <a:gd name="connsiteY3" fmla="*/ 3222171 h 3403600"/>
              <a:gd name="connsiteX4" fmla="*/ 0 w 3106057"/>
              <a:gd name="connsiteY4" fmla="*/ 711200 h 340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6057" h="3403600">
                <a:moveTo>
                  <a:pt x="0" y="711200"/>
                </a:moveTo>
                <a:lnTo>
                  <a:pt x="3106057" y="0"/>
                </a:lnTo>
                <a:lnTo>
                  <a:pt x="3106057" y="3403600"/>
                </a:lnTo>
                <a:lnTo>
                  <a:pt x="449943" y="3222171"/>
                </a:lnTo>
                <a:lnTo>
                  <a:pt x="0" y="7112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B6FC2A-29C4-4742-B32D-604659C0CB22}"/>
              </a:ext>
            </a:extLst>
          </p:cNvPr>
          <p:cNvSpPr txBox="1"/>
          <p:nvPr userDrawn="1"/>
        </p:nvSpPr>
        <p:spPr>
          <a:xfrm>
            <a:off x="6789318" y="4613375"/>
            <a:ext cx="1995907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de-CH" sz="1000">
                <a:solidFill>
                  <a:schemeClr val="bg2"/>
                </a:solidFill>
              </a:rPr>
              <a:t>From </a:t>
            </a:r>
            <a:r>
              <a:rPr lang="de-CH" sz="1000" err="1">
                <a:solidFill>
                  <a:schemeClr val="bg2"/>
                </a:solidFill>
              </a:rPr>
              <a:t>insight</a:t>
            </a:r>
            <a:r>
              <a:rPr lang="de-CH" sz="1000">
                <a:solidFill>
                  <a:schemeClr val="bg2"/>
                </a:solidFill>
              </a:rPr>
              <a:t> </a:t>
            </a:r>
            <a:r>
              <a:rPr lang="de-CH" sz="1000" err="1">
                <a:solidFill>
                  <a:schemeClr val="bg2"/>
                </a:solidFill>
              </a:rPr>
              <a:t>to</a:t>
            </a:r>
            <a:r>
              <a:rPr lang="de-CH" sz="1000">
                <a:solidFill>
                  <a:schemeClr val="bg2"/>
                </a:solidFill>
              </a:rPr>
              <a:t> </a:t>
            </a:r>
            <a:r>
              <a:rPr lang="de-CH" sz="1000" err="1">
                <a:solidFill>
                  <a:schemeClr val="bg2"/>
                </a:solidFill>
              </a:rPr>
              <a:t>impact</a:t>
            </a:r>
            <a:r>
              <a:rPr lang="de-CH" sz="1000">
                <a:solidFill>
                  <a:schemeClr val="bg2"/>
                </a:solidFill>
              </a:rPr>
              <a:t>.</a:t>
            </a:r>
          </a:p>
        </p:txBody>
      </p:sp>
      <p:pic>
        <p:nvPicPr>
          <p:cNvPr id="484367284" name="Rectangle 2" descr="{&quot;templafy&quot;:{&quot;id&quot;:&quot;b17c7bf9-6cb0-4b9a-93d7-ff2d7532aa4c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173" y="313025"/>
            <a:ext cx="2088000" cy="4500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A891F29F-BED8-4555-9938-829D3AC33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015" y="1098178"/>
            <a:ext cx="7958210" cy="1792800"/>
          </a:xfrm>
        </p:spPr>
        <p:txBody>
          <a:bodyPr anchor="b"/>
          <a:lstStyle>
            <a:lvl1pPr>
              <a:lnSpc>
                <a:spcPts val="4200"/>
              </a:lnSpc>
              <a:defRPr sz="4000">
                <a:latin typeface="Gill Sans Nova Light" panose="020B0302020104020203" pitchFamily="34" charset="0"/>
              </a:defRPr>
            </a:lvl1pPr>
          </a:lstStyle>
          <a:p>
            <a:r>
              <a:rPr lang="de-CH"/>
              <a:t>Click to edit Master title style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3654089-CB0E-4321-8557-8E0B4ACD847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1027" y="3123868"/>
            <a:ext cx="3650486" cy="1356057"/>
          </a:xfrm>
        </p:spPr>
        <p:txBody>
          <a:bodyPr>
            <a:normAutofit/>
          </a:bodyPr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1600"/>
            </a:lvl1pPr>
            <a:lvl2pPr marL="0" indent="0">
              <a:spcAft>
                <a:spcPts val="0"/>
              </a:spcAft>
              <a:buNone/>
              <a:defRPr sz="1600"/>
            </a:lvl2pPr>
            <a:lvl3pPr marL="0" indent="0">
              <a:spcAft>
                <a:spcPts val="0"/>
              </a:spcAft>
              <a:buNone/>
              <a:defRPr sz="1600"/>
            </a:lvl3pPr>
            <a:lvl4pPr marL="0" indent="0">
              <a:spcAft>
                <a:spcPts val="0"/>
              </a:spcAft>
              <a:buNone/>
              <a:defRPr sz="1600"/>
            </a:lvl4pPr>
            <a:lvl5pPr marL="0" indent="0">
              <a:spcAft>
                <a:spcPts val="0"/>
              </a:spcAft>
              <a:buNone/>
              <a:defRPr sz="1600"/>
            </a:lvl5pPr>
          </a:lstStyle>
          <a:p>
            <a:pPr lvl="0"/>
            <a:r>
              <a:rPr lang="de-CH"/>
              <a:t>Click to edit Master text styles</a:t>
            </a:r>
          </a:p>
          <a:p>
            <a:pPr lvl="1"/>
            <a:r>
              <a:rPr lang="de-CH"/>
              <a:t>Second level</a:t>
            </a:r>
          </a:p>
          <a:p>
            <a:pPr lvl="2"/>
            <a:r>
              <a:rPr lang="de-CH"/>
              <a:t>Third level</a:t>
            </a:r>
          </a:p>
          <a:p>
            <a:pPr lvl="3"/>
            <a:r>
              <a:rPr lang="de-CH"/>
              <a:t>Fourth level</a:t>
            </a:r>
          </a:p>
          <a:p>
            <a:pPr lvl="4"/>
            <a:r>
              <a:rPr lang="de-CH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05765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Slide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69B6FC2A-29C4-4742-B32D-604659C0CB22}"/>
              </a:ext>
            </a:extLst>
          </p:cNvPr>
          <p:cNvSpPr txBox="1"/>
          <p:nvPr userDrawn="1"/>
        </p:nvSpPr>
        <p:spPr>
          <a:xfrm>
            <a:off x="828000" y="4613375"/>
            <a:ext cx="1997563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de-CH" sz="1000">
                <a:solidFill>
                  <a:schemeClr val="tx1"/>
                </a:solidFill>
              </a:rPr>
              <a:t>From </a:t>
            </a:r>
            <a:r>
              <a:rPr lang="de-CH" sz="1000" err="1">
                <a:solidFill>
                  <a:schemeClr val="tx1"/>
                </a:solidFill>
              </a:rPr>
              <a:t>insight</a:t>
            </a:r>
            <a:r>
              <a:rPr lang="de-CH" sz="1000">
                <a:solidFill>
                  <a:schemeClr val="tx1"/>
                </a:solidFill>
              </a:rPr>
              <a:t> </a:t>
            </a:r>
            <a:r>
              <a:rPr lang="de-CH" sz="1000" err="1">
                <a:solidFill>
                  <a:schemeClr val="tx1"/>
                </a:solidFill>
              </a:rPr>
              <a:t>to</a:t>
            </a:r>
            <a:r>
              <a:rPr lang="de-CH" sz="1000">
                <a:solidFill>
                  <a:schemeClr val="tx1"/>
                </a:solidFill>
              </a:rPr>
              <a:t> </a:t>
            </a:r>
            <a:r>
              <a:rPr lang="de-CH" sz="1000" err="1">
                <a:solidFill>
                  <a:schemeClr val="tx1"/>
                </a:solidFill>
              </a:rPr>
              <a:t>impact</a:t>
            </a:r>
            <a:r>
              <a:rPr lang="de-CH" sz="100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1CACC6D5-D1D4-442A-84CB-4AA5E5B9ECD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965200" y="0"/>
            <a:ext cx="3178800" cy="5143500"/>
          </a:xfrm>
        </p:spPr>
        <p:txBody>
          <a:bodyPr/>
          <a:lstStyle/>
          <a:p>
            <a:r>
              <a:rPr lang="de-CH"/>
              <a:t>Click icon to add picture</a:t>
            </a:r>
          </a:p>
        </p:txBody>
      </p:sp>
      <p:pic>
        <p:nvPicPr>
          <p:cNvPr id="1415448135" name="Rectangle 8" descr="{&quot;templafy&quot;:{&quot;id&quot;:&quot;9733e815-b577-4b07-95f8-34e2244298b3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775" y="313025"/>
            <a:ext cx="2088000" cy="450000"/>
          </a:xfrm>
          <a:prstGeom prst="rect">
            <a:avLst/>
          </a:prstGeom>
        </p:spPr>
      </p:pic>
      <p:sp>
        <p:nvSpPr>
          <p:cNvPr id="10" name="Title 4">
            <a:extLst>
              <a:ext uri="{FF2B5EF4-FFF2-40B4-BE49-F238E27FC236}">
                <a16:creationId xmlns:a16="http://schemas.microsoft.com/office/drawing/2014/main" id="{80E529E2-449E-41BE-B0F7-70294EC17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013" y="1276350"/>
            <a:ext cx="4764489" cy="1942874"/>
          </a:xfrm>
        </p:spPr>
        <p:txBody>
          <a:bodyPr anchor="b"/>
          <a:lstStyle>
            <a:lvl1pPr>
              <a:lnSpc>
                <a:spcPts val="4200"/>
              </a:lnSpc>
              <a:defRPr sz="4000">
                <a:latin typeface="Gill Sans Nova Light" panose="020B0302020104020203" pitchFamily="34" charset="0"/>
              </a:defRPr>
            </a:lvl1pPr>
          </a:lstStyle>
          <a:p>
            <a:r>
              <a:rPr lang="de-CH"/>
              <a:t>Click to edit Master title style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3CEDF5E3-A68C-469F-902C-69F694A0D4F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1027" y="3452115"/>
            <a:ext cx="3034391" cy="1027810"/>
          </a:xfrm>
        </p:spPr>
        <p:txBody>
          <a:bodyPr>
            <a:normAutofit/>
          </a:bodyPr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1600"/>
            </a:lvl1pPr>
            <a:lvl2pPr marL="0" indent="0">
              <a:spcAft>
                <a:spcPts val="0"/>
              </a:spcAft>
              <a:buNone/>
              <a:defRPr sz="1600"/>
            </a:lvl2pPr>
            <a:lvl3pPr marL="0" indent="0">
              <a:spcAft>
                <a:spcPts val="0"/>
              </a:spcAft>
              <a:buNone/>
              <a:defRPr sz="1600"/>
            </a:lvl3pPr>
            <a:lvl4pPr marL="0" indent="0">
              <a:spcAft>
                <a:spcPts val="0"/>
              </a:spcAft>
              <a:buNone/>
              <a:defRPr sz="1600"/>
            </a:lvl4pPr>
            <a:lvl5pPr marL="0" indent="0">
              <a:spcAft>
                <a:spcPts val="0"/>
              </a:spcAft>
              <a:buNone/>
              <a:defRPr sz="1600"/>
            </a:lvl5pPr>
          </a:lstStyle>
          <a:p>
            <a:pPr lvl="0"/>
            <a:r>
              <a:rPr lang="de-CH"/>
              <a:t>Click to edit Master text styles</a:t>
            </a:r>
          </a:p>
          <a:p>
            <a:pPr lvl="1"/>
            <a:r>
              <a:rPr lang="de-CH"/>
              <a:t>Second level</a:t>
            </a:r>
          </a:p>
          <a:p>
            <a:pPr lvl="2"/>
            <a:r>
              <a:rPr lang="de-CH"/>
              <a:t>Third level</a:t>
            </a:r>
          </a:p>
          <a:p>
            <a:pPr lvl="3"/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27909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Slide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9">
            <a:extLst>
              <a:ext uri="{FF2B5EF4-FFF2-40B4-BE49-F238E27FC236}">
                <a16:creationId xmlns:a16="http://schemas.microsoft.com/office/drawing/2014/main" id="{2B100237-7431-49D0-8F7C-9E1F2717B96C}"/>
              </a:ext>
            </a:extLst>
          </p:cNvPr>
          <p:cNvSpPr/>
          <p:nvPr userDrawn="1"/>
        </p:nvSpPr>
        <p:spPr>
          <a:xfrm>
            <a:off x="5761585" y="1624745"/>
            <a:ext cx="2419577" cy="2689737"/>
          </a:xfrm>
          <a:custGeom>
            <a:avLst/>
            <a:gdLst>
              <a:gd name="connsiteX0" fmla="*/ 0 w 1861343"/>
              <a:gd name="connsiteY0" fmla="*/ 0 h 2329962"/>
              <a:gd name="connsiteX1" fmla="*/ 1861343 w 1861343"/>
              <a:gd name="connsiteY1" fmla="*/ 0 h 2329962"/>
              <a:gd name="connsiteX2" fmla="*/ 1861343 w 1861343"/>
              <a:gd name="connsiteY2" fmla="*/ 2329962 h 2329962"/>
              <a:gd name="connsiteX3" fmla="*/ 0 w 1861343"/>
              <a:gd name="connsiteY3" fmla="*/ 2329962 h 2329962"/>
              <a:gd name="connsiteX4" fmla="*/ 0 w 1861343"/>
              <a:gd name="connsiteY4" fmla="*/ 0 h 2329962"/>
              <a:gd name="connsiteX0" fmla="*/ 0 w 3408789"/>
              <a:gd name="connsiteY0" fmla="*/ 852854 h 2329962"/>
              <a:gd name="connsiteX1" fmla="*/ 3408789 w 3408789"/>
              <a:gd name="connsiteY1" fmla="*/ 0 h 2329962"/>
              <a:gd name="connsiteX2" fmla="*/ 3408789 w 3408789"/>
              <a:gd name="connsiteY2" fmla="*/ 2329962 h 2329962"/>
              <a:gd name="connsiteX3" fmla="*/ 1547446 w 3408789"/>
              <a:gd name="connsiteY3" fmla="*/ 2329962 h 2329962"/>
              <a:gd name="connsiteX4" fmla="*/ 0 w 3408789"/>
              <a:gd name="connsiteY4" fmla="*/ 852854 h 2329962"/>
              <a:gd name="connsiteX0" fmla="*/ 0 w 3408789"/>
              <a:gd name="connsiteY0" fmla="*/ 852854 h 3516924"/>
              <a:gd name="connsiteX1" fmla="*/ 3408789 w 3408789"/>
              <a:gd name="connsiteY1" fmla="*/ 0 h 3516924"/>
              <a:gd name="connsiteX2" fmla="*/ 3408789 w 3408789"/>
              <a:gd name="connsiteY2" fmla="*/ 2329962 h 3516924"/>
              <a:gd name="connsiteX3" fmla="*/ 483577 w 3408789"/>
              <a:gd name="connsiteY3" fmla="*/ 3516924 h 3516924"/>
              <a:gd name="connsiteX4" fmla="*/ 0 w 3408789"/>
              <a:gd name="connsiteY4" fmla="*/ 852854 h 3516924"/>
              <a:gd name="connsiteX0" fmla="*/ 0 w 3417582"/>
              <a:gd name="connsiteY0" fmla="*/ 852854 h 3789485"/>
              <a:gd name="connsiteX1" fmla="*/ 3408789 w 3417582"/>
              <a:gd name="connsiteY1" fmla="*/ 0 h 3789485"/>
              <a:gd name="connsiteX2" fmla="*/ 3417582 w 3417582"/>
              <a:gd name="connsiteY2" fmla="*/ 3789485 h 3789485"/>
              <a:gd name="connsiteX3" fmla="*/ 483577 w 3417582"/>
              <a:gd name="connsiteY3" fmla="*/ 3516924 h 3789485"/>
              <a:gd name="connsiteX4" fmla="*/ 0 w 3417582"/>
              <a:gd name="connsiteY4" fmla="*/ 852854 h 3789485"/>
              <a:gd name="connsiteX0" fmla="*/ 0 w 3417582"/>
              <a:gd name="connsiteY0" fmla="*/ 852854 h 3789485"/>
              <a:gd name="connsiteX1" fmla="*/ 3408789 w 3417582"/>
              <a:gd name="connsiteY1" fmla="*/ 0 h 3789485"/>
              <a:gd name="connsiteX2" fmla="*/ 3417582 w 3417582"/>
              <a:gd name="connsiteY2" fmla="*/ 3789485 h 3789485"/>
              <a:gd name="connsiteX3" fmla="*/ 501162 w 3417582"/>
              <a:gd name="connsiteY3" fmla="*/ 3570549 h 3789485"/>
              <a:gd name="connsiteX4" fmla="*/ 0 w 3417582"/>
              <a:gd name="connsiteY4" fmla="*/ 852854 h 3789485"/>
              <a:gd name="connsiteX0" fmla="*/ 0 w 3408789"/>
              <a:gd name="connsiteY0" fmla="*/ 852854 h 3852049"/>
              <a:gd name="connsiteX1" fmla="*/ 3408789 w 3408789"/>
              <a:gd name="connsiteY1" fmla="*/ 0 h 3852049"/>
              <a:gd name="connsiteX2" fmla="*/ 3399997 w 3408789"/>
              <a:gd name="connsiteY2" fmla="*/ 3852049 h 3852049"/>
              <a:gd name="connsiteX3" fmla="*/ 501162 w 3408789"/>
              <a:gd name="connsiteY3" fmla="*/ 3570549 h 3852049"/>
              <a:gd name="connsiteX4" fmla="*/ 0 w 3408789"/>
              <a:gd name="connsiteY4" fmla="*/ 852854 h 3852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8789" h="3852049">
                <a:moveTo>
                  <a:pt x="0" y="852854"/>
                </a:moveTo>
                <a:lnTo>
                  <a:pt x="3408789" y="0"/>
                </a:lnTo>
                <a:cubicBezTo>
                  <a:pt x="3405858" y="1284016"/>
                  <a:pt x="3402928" y="2568033"/>
                  <a:pt x="3399997" y="3852049"/>
                </a:cubicBezTo>
                <a:lnTo>
                  <a:pt x="501162" y="3570549"/>
                </a:lnTo>
                <a:lnTo>
                  <a:pt x="0" y="852854"/>
                </a:lnTo>
                <a:close/>
              </a:path>
            </a:pathLst>
          </a:custGeom>
          <a:noFill/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F9714C5-06E3-4370-A728-9DC7B080DE43}"/>
              </a:ext>
            </a:extLst>
          </p:cNvPr>
          <p:cNvSpPr txBox="1"/>
          <p:nvPr userDrawn="1"/>
        </p:nvSpPr>
        <p:spPr>
          <a:xfrm>
            <a:off x="6787662" y="4613375"/>
            <a:ext cx="1997563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de-CH" sz="1000">
                <a:solidFill>
                  <a:schemeClr val="tx1"/>
                </a:solidFill>
              </a:rPr>
              <a:t>From </a:t>
            </a:r>
            <a:r>
              <a:rPr lang="de-CH" sz="1000" err="1">
                <a:solidFill>
                  <a:schemeClr val="tx1"/>
                </a:solidFill>
              </a:rPr>
              <a:t>insight</a:t>
            </a:r>
            <a:r>
              <a:rPr lang="de-CH" sz="1000">
                <a:solidFill>
                  <a:schemeClr val="tx1"/>
                </a:solidFill>
              </a:rPr>
              <a:t> </a:t>
            </a:r>
            <a:r>
              <a:rPr lang="de-CH" sz="1000" err="1">
                <a:solidFill>
                  <a:schemeClr val="tx1"/>
                </a:solidFill>
              </a:rPr>
              <a:t>to</a:t>
            </a:r>
            <a:r>
              <a:rPr lang="de-CH" sz="1000">
                <a:solidFill>
                  <a:schemeClr val="tx1"/>
                </a:solidFill>
              </a:rPr>
              <a:t> </a:t>
            </a:r>
            <a:r>
              <a:rPr lang="de-CH" sz="1000" err="1">
                <a:solidFill>
                  <a:schemeClr val="tx1"/>
                </a:solidFill>
              </a:rPr>
              <a:t>impact</a:t>
            </a:r>
            <a:r>
              <a:rPr lang="de-CH" sz="100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648116746" name="Rectangle 7" descr="{&quot;templafy&quot;:{&quot;id&quot;:&quot;19aed343-f1c9-4219-9e26-4109a81a5c61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775" y="313025"/>
            <a:ext cx="2088000" cy="450000"/>
          </a:xfrm>
          <a:prstGeom prst="rect">
            <a:avLst/>
          </a:prstGeom>
        </p:spPr>
      </p:pic>
      <p:sp>
        <p:nvSpPr>
          <p:cNvPr id="13" name="Title 4">
            <a:extLst>
              <a:ext uri="{FF2B5EF4-FFF2-40B4-BE49-F238E27FC236}">
                <a16:creationId xmlns:a16="http://schemas.microsoft.com/office/drawing/2014/main" id="{77013848-41F0-44AD-9301-BEF9A1A48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013" y="1276350"/>
            <a:ext cx="4503600" cy="1942874"/>
          </a:xfrm>
        </p:spPr>
        <p:txBody>
          <a:bodyPr anchor="b"/>
          <a:lstStyle>
            <a:lvl1pPr>
              <a:lnSpc>
                <a:spcPts val="4200"/>
              </a:lnSpc>
              <a:defRPr sz="4000">
                <a:latin typeface="Gill Sans Nova Light" panose="020B0302020104020203" pitchFamily="34" charset="0"/>
              </a:defRPr>
            </a:lvl1pPr>
          </a:lstStyle>
          <a:p>
            <a:r>
              <a:rPr lang="de-CH"/>
              <a:t>Click to edit Master title style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8245421C-670F-4227-B79D-994FE547F9A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1027" y="3452115"/>
            <a:ext cx="3650486" cy="1027810"/>
          </a:xfrm>
        </p:spPr>
        <p:txBody>
          <a:bodyPr>
            <a:normAutofit/>
          </a:bodyPr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1600"/>
            </a:lvl1pPr>
            <a:lvl2pPr marL="0" indent="0">
              <a:spcAft>
                <a:spcPts val="0"/>
              </a:spcAft>
              <a:buNone/>
              <a:defRPr sz="1600"/>
            </a:lvl2pPr>
            <a:lvl3pPr marL="0" indent="0">
              <a:spcAft>
                <a:spcPts val="0"/>
              </a:spcAft>
              <a:buNone/>
              <a:defRPr sz="1600"/>
            </a:lvl3pPr>
            <a:lvl4pPr marL="0" indent="0">
              <a:spcAft>
                <a:spcPts val="0"/>
              </a:spcAft>
              <a:buNone/>
              <a:defRPr sz="1600"/>
            </a:lvl4pPr>
            <a:lvl5pPr marL="0" indent="0">
              <a:spcAft>
                <a:spcPts val="0"/>
              </a:spcAft>
              <a:buNone/>
              <a:defRPr sz="1600"/>
            </a:lvl5pPr>
          </a:lstStyle>
          <a:p>
            <a:pPr lvl="0"/>
            <a:r>
              <a:rPr lang="de-CH"/>
              <a:t>Click to edit Master text styles</a:t>
            </a:r>
          </a:p>
          <a:p>
            <a:pPr lvl="1"/>
            <a:r>
              <a:rPr lang="de-CH"/>
              <a:t>Second level</a:t>
            </a:r>
          </a:p>
          <a:p>
            <a:pPr lvl="2"/>
            <a:r>
              <a:rPr lang="de-CH"/>
              <a:t>Third level</a:t>
            </a:r>
          </a:p>
          <a:p>
            <a:pPr lvl="3"/>
            <a:endParaRPr lang="de-CH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A334A812-F883-AF52-F92E-916B48E7D3E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752800" y="447950"/>
            <a:ext cx="3404886" cy="3798786"/>
          </a:xfrm>
          <a:custGeom>
            <a:avLst/>
            <a:gdLst>
              <a:gd name="connsiteX0" fmla="*/ 0 w 3392932"/>
              <a:gd name="connsiteY0" fmla="*/ 0 h 3804762"/>
              <a:gd name="connsiteX1" fmla="*/ 3392932 w 3392932"/>
              <a:gd name="connsiteY1" fmla="*/ 0 h 3804762"/>
              <a:gd name="connsiteX2" fmla="*/ 3392932 w 3392932"/>
              <a:gd name="connsiteY2" fmla="*/ 3804762 h 3804762"/>
              <a:gd name="connsiteX3" fmla="*/ 0 w 3392932"/>
              <a:gd name="connsiteY3" fmla="*/ 3804762 h 3804762"/>
              <a:gd name="connsiteX4" fmla="*/ 0 w 3392932"/>
              <a:gd name="connsiteY4" fmla="*/ 0 h 3804762"/>
              <a:gd name="connsiteX0" fmla="*/ 741082 w 3392932"/>
              <a:gd name="connsiteY0" fmla="*/ 753035 h 3804762"/>
              <a:gd name="connsiteX1" fmla="*/ 3392932 w 3392932"/>
              <a:gd name="connsiteY1" fmla="*/ 0 h 3804762"/>
              <a:gd name="connsiteX2" fmla="*/ 3392932 w 3392932"/>
              <a:gd name="connsiteY2" fmla="*/ 3804762 h 3804762"/>
              <a:gd name="connsiteX3" fmla="*/ 0 w 3392932"/>
              <a:gd name="connsiteY3" fmla="*/ 3804762 h 3804762"/>
              <a:gd name="connsiteX4" fmla="*/ 741082 w 3392932"/>
              <a:gd name="connsiteY4" fmla="*/ 753035 h 3804762"/>
              <a:gd name="connsiteX0" fmla="*/ 0 w 2651850"/>
              <a:gd name="connsiteY0" fmla="*/ 753035 h 3804762"/>
              <a:gd name="connsiteX1" fmla="*/ 2651850 w 2651850"/>
              <a:gd name="connsiteY1" fmla="*/ 0 h 3804762"/>
              <a:gd name="connsiteX2" fmla="*/ 2651850 w 2651850"/>
              <a:gd name="connsiteY2" fmla="*/ 3804762 h 3804762"/>
              <a:gd name="connsiteX3" fmla="*/ 29883 w 2651850"/>
              <a:gd name="connsiteY3" fmla="*/ 3380433 h 3804762"/>
              <a:gd name="connsiteX4" fmla="*/ 0 w 2651850"/>
              <a:gd name="connsiteY4" fmla="*/ 753035 h 3804762"/>
              <a:gd name="connsiteX0" fmla="*/ 239058 w 2890908"/>
              <a:gd name="connsiteY0" fmla="*/ 753035 h 3804762"/>
              <a:gd name="connsiteX1" fmla="*/ 2890908 w 2890908"/>
              <a:gd name="connsiteY1" fmla="*/ 0 h 3804762"/>
              <a:gd name="connsiteX2" fmla="*/ 2890908 w 2890908"/>
              <a:gd name="connsiteY2" fmla="*/ 3804762 h 3804762"/>
              <a:gd name="connsiteX3" fmla="*/ 0 w 2890908"/>
              <a:gd name="connsiteY3" fmla="*/ 3517892 h 3804762"/>
              <a:gd name="connsiteX4" fmla="*/ 239058 w 2890908"/>
              <a:gd name="connsiteY4" fmla="*/ 753035 h 3804762"/>
              <a:gd name="connsiteX0" fmla="*/ 0 w 3410862"/>
              <a:gd name="connsiteY0" fmla="*/ 842682 h 3804762"/>
              <a:gd name="connsiteX1" fmla="*/ 3410862 w 3410862"/>
              <a:gd name="connsiteY1" fmla="*/ 0 h 3804762"/>
              <a:gd name="connsiteX2" fmla="*/ 3410862 w 3410862"/>
              <a:gd name="connsiteY2" fmla="*/ 3804762 h 3804762"/>
              <a:gd name="connsiteX3" fmla="*/ 519954 w 3410862"/>
              <a:gd name="connsiteY3" fmla="*/ 3517892 h 3804762"/>
              <a:gd name="connsiteX4" fmla="*/ 0 w 3410862"/>
              <a:gd name="connsiteY4" fmla="*/ 842682 h 3804762"/>
              <a:gd name="connsiteX0" fmla="*/ 0 w 3410862"/>
              <a:gd name="connsiteY0" fmla="*/ 842682 h 3517892"/>
              <a:gd name="connsiteX1" fmla="*/ 3410862 w 3410862"/>
              <a:gd name="connsiteY1" fmla="*/ 0 h 3517892"/>
              <a:gd name="connsiteX2" fmla="*/ 3034344 w 3410862"/>
              <a:gd name="connsiteY2" fmla="*/ 3398362 h 3517892"/>
              <a:gd name="connsiteX3" fmla="*/ 519954 w 3410862"/>
              <a:gd name="connsiteY3" fmla="*/ 3517892 h 3517892"/>
              <a:gd name="connsiteX4" fmla="*/ 0 w 3410862"/>
              <a:gd name="connsiteY4" fmla="*/ 842682 h 3517892"/>
              <a:gd name="connsiteX0" fmla="*/ 0 w 3410862"/>
              <a:gd name="connsiteY0" fmla="*/ 842682 h 3774879"/>
              <a:gd name="connsiteX1" fmla="*/ 3410862 w 3410862"/>
              <a:gd name="connsiteY1" fmla="*/ 0 h 3774879"/>
              <a:gd name="connsiteX2" fmla="*/ 3410862 w 3410862"/>
              <a:gd name="connsiteY2" fmla="*/ 3774879 h 3774879"/>
              <a:gd name="connsiteX3" fmla="*/ 519954 w 3410862"/>
              <a:gd name="connsiteY3" fmla="*/ 3517892 h 3774879"/>
              <a:gd name="connsiteX4" fmla="*/ 0 w 3410862"/>
              <a:gd name="connsiteY4" fmla="*/ 842682 h 3774879"/>
              <a:gd name="connsiteX0" fmla="*/ 0 w 3410862"/>
              <a:gd name="connsiteY0" fmla="*/ 842682 h 3810738"/>
              <a:gd name="connsiteX1" fmla="*/ 3410862 w 3410862"/>
              <a:gd name="connsiteY1" fmla="*/ 0 h 3810738"/>
              <a:gd name="connsiteX2" fmla="*/ 3404886 w 3410862"/>
              <a:gd name="connsiteY2" fmla="*/ 3810738 h 3810738"/>
              <a:gd name="connsiteX3" fmla="*/ 519954 w 3410862"/>
              <a:gd name="connsiteY3" fmla="*/ 3517892 h 3810738"/>
              <a:gd name="connsiteX4" fmla="*/ 0 w 3410862"/>
              <a:gd name="connsiteY4" fmla="*/ 842682 h 3810738"/>
              <a:gd name="connsiteX0" fmla="*/ 0 w 3404886"/>
              <a:gd name="connsiteY0" fmla="*/ 280894 h 3248950"/>
              <a:gd name="connsiteX1" fmla="*/ 3135945 w 3404886"/>
              <a:gd name="connsiteY1" fmla="*/ 0 h 3248950"/>
              <a:gd name="connsiteX2" fmla="*/ 3404886 w 3404886"/>
              <a:gd name="connsiteY2" fmla="*/ 3248950 h 3248950"/>
              <a:gd name="connsiteX3" fmla="*/ 519954 w 3404886"/>
              <a:gd name="connsiteY3" fmla="*/ 2956104 h 3248950"/>
              <a:gd name="connsiteX4" fmla="*/ 0 w 3404886"/>
              <a:gd name="connsiteY4" fmla="*/ 280894 h 3248950"/>
              <a:gd name="connsiteX0" fmla="*/ 0 w 3404886"/>
              <a:gd name="connsiteY0" fmla="*/ 830730 h 3798786"/>
              <a:gd name="connsiteX1" fmla="*/ 3404886 w 3404886"/>
              <a:gd name="connsiteY1" fmla="*/ 0 h 3798786"/>
              <a:gd name="connsiteX2" fmla="*/ 3404886 w 3404886"/>
              <a:gd name="connsiteY2" fmla="*/ 3798786 h 3798786"/>
              <a:gd name="connsiteX3" fmla="*/ 519954 w 3404886"/>
              <a:gd name="connsiteY3" fmla="*/ 3505940 h 3798786"/>
              <a:gd name="connsiteX4" fmla="*/ 0 w 3404886"/>
              <a:gd name="connsiteY4" fmla="*/ 830730 h 3798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4886" h="3798786">
                <a:moveTo>
                  <a:pt x="0" y="830730"/>
                </a:moveTo>
                <a:lnTo>
                  <a:pt x="3404886" y="0"/>
                </a:lnTo>
                <a:lnTo>
                  <a:pt x="3404886" y="3798786"/>
                </a:lnTo>
                <a:lnTo>
                  <a:pt x="519954" y="3505940"/>
                </a:lnTo>
                <a:lnTo>
                  <a:pt x="0" y="83073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344516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picture containing skating, building, ramp, board&#10;&#10;Description automatically generated">
            <a:extLst>
              <a:ext uri="{FF2B5EF4-FFF2-40B4-BE49-F238E27FC236}">
                <a16:creationId xmlns:a16="http://schemas.microsoft.com/office/drawing/2014/main" id="{71655C6F-D683-4181-8A76-C2CF9E2F41C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63683" y="0"/>
            <a:ext cx="3180318" cy="5143500"/>
          </a:xfrm>
          <a:prstGeom prst="rect">
            <a:avLst/>
          </a:prstGeom>
        </p:spPr>
      </p:pic>
      <p:sp>
        <p:nvSpPr>
          <p:cNvPr id="7" name="Freeform: Shape 6">
            <a:extLst>
              <a:ext uri="{FF2B5EF4-FFF2-40B4-BE49-F238E27FC236}">
                <a16:creationId xmlns:a16="http://schemas.microsoft.com/office/drawing/2014/main" id="{32FAFF1B-D695-4F04-8B58-692674CF4A5C}"/>
              </a:ext>
            </a:extLst>
          </p:cNvPr>
          <p:cNvSpPr>
            <a:spLocks noChangeAspect="1"/>
          </p:cNvSpPr>
          <p:nvPr userDrawn="1"/>
        </p:nvSpPr>
        <p:spPr>
          <a:xfrm>
            <a:off x="8570473" y="4701166"/>
            <a:ext cx="213389" cy="233831"/>
          </a:xfrm>
          <a:custGeom>
            <a:avLst/>
            <a:gdLst>
              <a:gd name="connsiteX0" fmla="*/ 0 w 3106057"/>
              <a:gd name="connsiteY0" fmla="*/ 711200 h 3403600"/>
              <a:gd name="connsiteX1" fmla="*/ 3106057 w 3106057"/>
              <a:gd name="connsiteY1" fmla="*/ 0 h 3403600"/>
              <a:gd name="connsiteX2" fmla="*/ 3106057 w 3106057"/>
              <a:gd name="connsiteY2" fmla="*/ 3403600 h 3403600"/>
              <a:gd name="connsiteX3" fmla="*/ 449943 w 3106057"/>
              <a:gd name="connsiteY3" fmla="*/ 3222171 h 3403600"/>
              <a:gd name="connsiteX4" fmla="*/ 0 w 3106057"/>
              <a:gd name="connsiteY4" fmla="*/ 711200 h 340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6057" h="3403600">
                <a:moveTo>
                  <a:pt x="0" y="711200"/>
                </a:moveTo>
                <a:lnTo>
                  <a:pt x="3106057" y="0"/>
                </a:lnTo>
                <a:lnTo>
                  <a:pt x="3106057" y="3403600"/>
                </a:lnTo>
                <a:lnTo>
                  <a:pt x="449943" y="3222171"/>
                </a:lnTo>
                <a:lnTo>
                  <a:pt x="0" y="7112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9D5294-8509-42D7-B32F-8FB3BCBBB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775" y="376238"/>
            <a:ext cx="5464509" cy="675727"/>
          </a:xfrm>
        </p:spPr>
        <p:txBody>
          <a:bodyPr/>
          <a:lstStyle>
            <a:lvl1pPr>
              <a:lnSpc>
                <a:spcPts val="4400"/>
              </a:lnSpc>
              <a:defRPr sz="4000">
                <a:latin typeface="Gill Sans Nova Light" panose="020B0302020104020203" pitchFamily="34" charset="0"/>
              </a:defRPr>
            </a:lvl1pPr>
          </a:lstStyle>
          <a:p>
            <a:r>
              <a:rPr lang="de-CH"/>
              <a:t>Click to edit Master title style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F3237B-A6D8-401E-A0E8-75ED37DDC0F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8775" y="1276350"/>
            <a:ext cx="5000404" cy="3203575"/>
          </a:xfrm>
        </p:spPr>
        <p:txBody>
          <a:bodyPr>
            <a:normAutofit/>
          </a:bodyPr>
          <a:lstStyle>
            <a:lvl1pPr marL="396000" indent="-396000">
              <a:spcAft>
                <a:spcPts val="600"/>
              </a:spcAft>
              <a:buFont typeface="+mj-lt"/>
              <a:buAutoNum type="arabicPeriod"/>
              <a:defRPr sz="1600"/>
            </a:lvl1pPr>
            <a:lvl2pPr marL="720000" indent="-288000">
              <a:spcAft>
                <a:spcPts val="400"/>
              </a:spcAft>
              <a:buFont typeface="Arial" panose="020B0604020202020204" pitchFamily="34" charset="0"/>
              <a:buChar char="‒"/>
              <a:defRPr sz="1600"/>
            </a:lvl2pPr>
            <a:lvl3pPr marL="1008000" indent="-288000">
              <a:spcAft>
                <a:spcPts val="400"/>
              </a:spcAft>
              <a:buSzPct val="110000"/>
              <a:buFont typeface="Arial" panose="020B0604020202020204" pitchFamily="34" charset="0"/>
              <a:buChar char="•"/>
              <a:defRPr sz="1600"/>
            </a:lvl3pPr>
            <a:lvl4pPr marL="1296000" indent="-288000">
              <a:spcAft>
                <a:spcPts val="400"/>
              </a:spcAft>
              <a:buFont typeface="Arial" panose="020B0604020202020204" pitchFamily="34" charset="0"/>
              <a:buChar char="◦"/>
              <a:defRPr sz="1600"/>
            </a:lvl4pPr>
            <a:lvl5pPr marL="1296000" indent="-288000">
              <a:spcAft>
                <a:spcPts val="400"/>
              </a:spcAft>
              <a:buFont typeface="Arial" panose="020B0604020202020204" pitchFamily="34" charset="0"/>
              <a:buChar char="◦"/>
              <a:defRPr sz="1600"/>
            </a:lvl5pPr>
            <a:lvl6pPr marL="1296000" indent="-288000">
              <a:defRPr sz="1600"/>
            </a:lvl6pPr>
            <a:lvl7pPr marL="1296000" indent="-288000">
              <a:defRPr sz="1600"/>
            </a:lvl7pPr>
            <a:lvl8pPr marL="1296000" indent="-288000">
              <a:defRPr sz="1600"/>
            </a:lvl8pPr>
            <a:lvl9pPr marL="1296000" indent="-288000">
              <a:defRPr sz="1600"/>
            </a:lvl9pPr>
          </a:lstStyle>
          <a:p>
            <a:pPr lvl="0"/>
            <a:r>
              <a:rPr lang="de-CH"/>
              <a:t>Click to edit Master text styles</a:t>
            </a:r>
          </a:p>
          <a:p>
            <a:pPr lvl="1"/>
            <a:r>
              <a:rPr lang="de-CH" err="1"/>
              <a:t>Zweite</a:t>
            </a:r>
            <a:r>
              <a:rPr lang="de-CH"/>
              <a:t> Ebene</a:t>
            </a:r>
          </a:p>
          <a:p>
            <a:pPr lvl="2"/>
            <a:r>
              <a:rPr lang="de-CH" err="1"/>
              <a:t>Dritte</a:t>
            </a:r>
            <a:r>
              <a:rPr lang="de-CH"/>
              <a:t> Ebene</a:t>
            </a:r>
          </a:p>
          <a:p>
            <a:pPr lvl="3"/>
            <a:r>
              <a:rPr lang="de-CH" err="1"/>
              <a:t>Vierte</a:t>
            </a:r>
            <a:r>
              <a:rPr lang="de-CH"/>
              <a:t> Ebene</a:t>
            </a:r>
          </a:p>
          <a:p>
            <a:pPr lvl="4"/>
            <a:r>
              <a:rPr lang="de-CH" err="1"/>
              <a:t>Fünfte</a:t>
            </a:r>
            <a:r>
              <a:rPr lang="de-CH"/>
              <a:t> Ebene</a:t>
            </a:r>
          </a:p>
          <a:p>
            <a:pPr lvl="5"/>
            <a:r>
              <a:rPr lang="de-CH" err="1"/>
              <a:t>Sechste</a:t>
            </a:r>
            <a:r>
              <a:rPr lang="de-CH"/>
              <a:t> Ebene</a:t>
            </a:r>
          </a:p>
          <a:p>
            <a:pPr lvl="6"/>
            <a:r>
              <a:rPr lang="de-CH" err="1"/>
              <a:t>Siebte</a:t>
            </a:r>
            <a:r>
              <a:rPr lang="de-CH"/>
              <a:t> Ebene</a:t>
            </a:r>
          </a:p>
          <a:p>
            <a:pPr lvl="7"/>
            <a:r>
              <a:rPr lang="de-CH" err="1"/>
              <a:t>Achte</a:t>
            </a:r>
            <a:r>
              <a:rPr lang="de-CH"/>
              <a:t> Ebene</a:t>
            </a:r>
          </a:p>
          <a:p>
            <a:pPr lvl="8"/>
            <a:r>
              <a:rPr lang="de-CH" err="1"/>
              <a:t>Neunte</a:t>
            </a:r>
            <a:r>
              <a:rPr lang="de-CH"/>
              <a:t> Ebene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4CDDE-58C2-4810-8B30-D17CF249E28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559FC98-AF75-4A00-A03C-DF9FEBF6BCB9}" type="slidenum">
              <a:rPr lang="de-CH" smtClean="0"/>
              <a:pPr/>
              <a:t>‹#›</a:t>
            </a:fld>
            <a:endParaRPr lang="de-CH"/>
          </a:p>
        </p:txBody>
      </p:sp>
      <p:sp>
        <p:nvSpPr>
          <p:cNvPr id="13" name="Rectangle 12" descr="{&quot;templafy&quot;:{&quot;id&quot;:&quot;b97a7529-2ef3-4df3-a8e9-ca77c44aa68c&quot;}}" hidden="1">
            <a:extLst>
              <a:ext uri="{FF2B5EF4-FFF2-40B4-BE49-F238E27FC236}">
                <a16:creationId xmlns:a16="http://schemas.microsoft.com/office/drawing/2014/main" id="{829DC8B1-9D54-4E8C-B174-7B9355FD57F9}"/>
              </a:ext>
            </a:extLst>
          </p:cNvPr>
          <p:cNvSpPr/>
          <p:nvPr userDrawn="1"/>
        </p:nvSpPr>
        <p:spPr>
          <a:xfrm>
            <a:off x="358775" y="4768290"/>
            <a:ext cx="2569063" cy="1885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l"/>
            <a:r>
              <a:rPr lang="de-CH" sz="800" u="none">
                <a:solidFill>
                  <a:schemeClr val="tx1"/>
                </a:solidFill>
              </a:rPr>
              <a:t>Universität St.Gallen (HSG)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CAD8F0-DB0D-70BB-66CF-3C223E23144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FD57975B-2DA0-A44C-88E2-9D5AD298CC89}" type="datetime4">
              <a:rPr lang="de-CH" smtClean="0"/>
              <a:t>18. November 2024</a:t>
            </a:fld>
            <a:endParaRPr lang="de-C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225C89-D7DD-16F4-67F5-24176FC7E396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de-CH"/>
          </a:p>
        </p:txBody>
      </p:sp>
      <p:pic>
        <p:nvPicPr>
          <p:cNvPr id="9" name="Rectangle 10" descr="{&quot;templafy&quot;:{&quot;id&quot;:&quot;56b4823e-cb71-403d-aef4-6786a86ff547&quot;}}">
            <a:extLst>
              <a:ext uri="{FF2B5EF4-FFF2-40B4-BE49-F238E27FC236}">
                <a16:creationId xmlns:a16="http://schemas.microsoft.com/office/drawing/2014/main" id="{E532F2EF-8444-4389-19C4-4FBCF3214D2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58775" y="4668427"/>
            <a:ext cx="1026000" cy="21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394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trenner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B88CA-EB6E-49E8-8E20-86448C5223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8000" y="376238"/>
            <a:ext cx="7237225" cy="2496171"/>
          </a:xfrm>
        </p:spPr>
        <p:txBody>
          <a:bodyPr anchor="b">
            <a:normAutofit/>
          </a:bodyPr>
          <a:lstStyle>
            <a:lvl1pPr marL="0" indent="0" algn="l">
              <a:lnSpc>
                <a:spcPts val="5200"/>
              </a:lnSpc>
              <a:buFont typeface="+mj-lt"/>
              <a:buNone/>
              <a:defRPr sz="5000">
                <a:solidFill>
                  <a:schemeClr val="bg2"/>
                </a:solidFill>
                <a:latin typeface="Gill Sans Nova Light" panose="020B0302020104020203" pitchFamily="34" charset="0"/>
              </a:defRPr>
            </a:lvl1pPr>
          </a:lstStyle>
          <a:p>
            <a:r>
              <a:rPr lang="de-CH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182261-379D-435B-BB30-A2A9B6CF3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48000" y="3001618"/>
            <a:ext cx="6025617" cy="147830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CH"/>
              <a:t>Click to edit Master text styles</a:t>
            </a: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AA3A5247-554A-42FF-BCCF-A11D65465AA4}"/>
              </a:ext>
            </a:extLst>
          </p:cNvPr>
          <p:cNvSpPr>
            <a:spLocks noChangeAspect="1"/>
          </p:cNvSpPr>
          <p:nvPr userDrawn="1"/>
        </p:nvSpPr>
        <p:spPr>
          <a:xfrm>
            <a:off x="4572001" y="3166310"/>
            <a:ext cx="4572000" cy="5009983"/>
          </a:xfrm>
          <a:custGeom>
            <a:avLst/>
            <a:gdLst>
              <a:gd name="connsiteX0" fmla="*/ 0 w 3106057"/>
              <a:gd name="connsiteY0" fmla="*/ 711200 h 3403600"/>
              <a:gd name="connsiteX1" fmla="*/ 3106057 w 3106057"/>
              <a:gd name="connsiteY1" fmla="*/ 0 h 3403600"/>
              <a:gd name="connsiteX2" fmla="*/ 3106057 w 3106057"/>
              <a:gd name="connsiteY2" fmla="*/ 3403600 h 3403600"/>
              <a:gd name="connsiteX3" fmla="*/ 449943 w 3106057"/>
              <a:gd name="connsiteY3" fmla="*/ 3222171 h 3403600"/>
              <a:gd name="connsiteX4" fmla="*/ 0 w 3106057"/>
              <a:gd name="connsiteY4" fmla="*/ 711200 h 340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6057" h="3403600">
                <a:moveTo>
                  <a:pt x="0" y="711200"/>
                </a:moveTo>
                <a:lnTo>
                  <a:pt x="3106057" y="0"/>
                </a:lnTo>
                <a:lnTo>
                  <a:pt x="3106057" y="3403600"/>
                </a:lnTo>
                <a:lnTo>
                  <a:pt x="449943" y="3222171"/>
                </a:lnTo>
                <a:lnTo>
                  <a:pt x="0" y="7112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867247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trenner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>
            <a:extLst>
              <a:ext uri="{FF2B5EF4-FFF2-40B4-BE49-F238E27FC236}">
                <a16:creationId xmlns:a16="http://schemas.microsoft.com/office/drawing/2014/main" id="{DC68F798-C07C-4BF8-8573-0552735B83E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r>
              <a:rPr lang="de-CH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4B88CA-EB6E-49E8-8E20-86448C5223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8000" y="376238"/>
            <a:ext cx="7237225" cy="2496171"/>
          </a:xfrm>
        </p:spPr>
        <p:txBody>
          <a:bodyPr anchor="b">
            <a:normAutofit/>
          </a:bodyPr>
          <a:lstStyle>
            <a:lvl1pPr marL="0" indent="0" algn="l">
              <a:lnSpc>
                <a:spcPts val="5200"/>
              </a:lnSpc>
              <a:buFont typeface="+mj-lt"/>
              <a:buNone/>
              <a:defRPr sz="5000">
                <a:solidFill>
                  <a:schemeClr val="tx1"/>
                </a:solidFill>
                <a:latin typeface="Gill Sans Nova Light" panose="020B0302020104020203" pitchFamily="34" charset="0"/>
              </a:defRPr>
            </a:lvl1pPr>
          </a:lstStyle>
          <a:p>
            <a:r>
              <a:rPr lang="de-CH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182261-379D-435B-BB30-A2A9B6CF3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48000" y="3001618"/>
            <a:ext cx="6025617" cy="147830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CH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1138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zwei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5543F47-BCA1-4586-9B7A-452F67C480C8}"/>
              </a:ext>
            </a:extLst>
          </p:cNvPr>
          <p:cNvSpPr>
            <a:spLocks noChangeAspect="1"/>
          </p:cNvSpPr>
          <p:nvPr userDrawn="1"/>
        </p:nvSpPr>
        <p:spPr>
          <a:xfrm>
            <a:off x="8570473" y="4701166"/>
            <a:ext cx="213389" cy="233831"/>
          </a:xfrm>
          <a:custGeom>
            <a:avLst/>
            <a:gdLst>
              <a:gd name="connsiteX0" fmla="*/ 0 w 3106057"/>
              <a:gd name="connsiteY0" fmla="*/ 711200 h 3403600"/>
              <a:gd name="connsiteX1" fmla="*/ 3106057 w 3106057"/>
              <a:gd name="connsiteY1" fmla="*/ 0 h 3403600"/>
              <a:gd name="connsiteX2" fmla="*/ 3106057 w 3106057"/>
              <a:gd name="connsiteY2" fmla="*/ 3403600 h 3403600"/>
              <a:gd name="connsiteX3" fmla="*/ 449943 w 3106057"/>
              <a:gd name="connsiteY3" fmla="*/ 3222171 h 3403600"/>
              <a:gd name="connsiteX4" fmla="*/ 0 w 3106057"/>
              <a:gd name="connsiteY4" fmla="*/ 711200 h 340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6057" h="3403600">
                <a:moveTo>
                  <a:pt x="0" y="711200"/>
                </a:moveTo>
                <a:lnTo>
                  <a:pt x="3106057" y="0"/>
                </a:lnTo>
                <a:lnTo>
                  <a:pt x="3106057" y="3403600"/>
                </a:lnTo>
                <a:lnTo>
                  <a:pt x="449943" y="3222171"/>
                </a:lnTo>
                <a:lnTo>
                  <a:pt x="0" y="7112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04952E-FCB6-493B-899A-78F0FFCB3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D7A6B4-FE62-49DA-AB92-A00E16DDD4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8776" y="1276349"/>
            <a:ext cx="4122738" cy="3203576"/>
          </a:xfrm>
        </p:spPr>
        <p:txBody>
          <a:bodyPr>
            <a:normAutofit/>
          </a:bodyPr>
          <a:lstStyle/>
          <a:p>
            <a:pPr lvl="0"/>
            <a:r>
              <a:rPr lang="de-CH"/>
              <a:t>Click to edit Master text styles</a:t>
            </a:r>
          </a:p>
          <a:p>
            <a:pPr lvl="1"/>
            <a:r>
              <a:rPr lang="de-CH"/>
              <a:t>Second level</a:t>
            </a:r>
          </a:p>
          <a:p>
            <a:pPr lvl="2"/>
            <a:r>
              <a:rPr lang="de-CH"/>
              <a:t>Third level</a:t>
            </a:r>
          </a:p>
          <a:p>
            <a:pPr lvl="3"/>
            <a:r>
              <a:rPr lang="de-CH"/>
              <a:t>Fourth level</a:t>
            </a:r>
          </a:p>
          <a:p>
            <a:pPr lvl="4"/>
            <a:r>
              <a:rPr lang="de-CH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4DB25E-F340-4288-90DE-3831A8F499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2487" y="1276350"/>
            <a:ext cx="4122737" cy="3203575"/>
          </a:xfrm>
        </p:spPr>
        <p:txBody>
          <a:bodyPr>
            <a:normAutofit/>
          </a:bodyPr>
          <a:lstStyle/>
          <a:p>
            <a:pPr lvl="0"/>
            <a:r>
              <a:rPr lang="de-CH"/>
              <a:t>Click to edit Master text styles</a:t>
            </a:r>
          </a:p>
          <a:p>
            <a:pPr lvl="1"/>
            <a:r>
              <a:rPr lang="de-CH"/>
              <a:t>Second level</a:t>
            </a:r>
          </a:p>
          <a:p>
            <a:pPr lvl="2"/>
            <a:r>
              <a:rPr lang="de-CH"/>
              <a:t>Third level</a:t>
            </a:r>
          </a:p>
          <a:p>
            <a:pPr lvl="3"/>
            <a:r>
              <a:rPr lang="de-CH"/>
              <a:t>Fourth level</a:t>
            </a:r>
          </a:p>
          <a:p>
            <a:pPr lvl="4"/>
            <a:r>
              <a:rPr lang="de-CH"/>
              <a:t>Fifth level</a:t>
            </a:r>
          </a:p>
        </p:txBody>
      </p:sp>
      <p:sp>
        <p:nvSpPr>
          <p:cNvPr id="7" name="Rectangle 6" descr="{&quot;templafy&quot;:{&quot;id&quot;:&quot;81abadb6-7d0e-48ba-9325-436380460210&quot;}}" hidden="1">
            <a:extLst>
              <a:ext uri="{FF2B5EF4-FFF2-40B4-BE49-F238E27FC236}">
                <a16:creationId xmlns:a16="http://schemas.microsoft.com/office/drawing/2014/main" id="{B915E154-BDC4-452C-BDE7-882BE349B509}"/>
              </a:ext>
            </a:extLst>
          </p:cNvPr>
          <p:cNvSpPr/>
          <p:nvPr userDrawn="1"/>
        </p:nvSpPr>
        <p:spPr>
          <a:xfrm>
            <a:off x="358775" y="4768290"/>
            <a:ext cx="2569063" cy="1885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l"/>
            <a:r>
              <a:rPr lang="de-CH" sz="800" u="none">
                <a:solidFill>
                  <a:schemeClr val="tx1"/>
                </a:solidFill>
              </a:rPr>
              <a:t>Universität St.Gallen (HSG)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24F91BD7-5802-C44F-0E8A-A8C702861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03D86-0EA9-5D48-B516-E5344BCDD413}" type="datetime4">
              <a:rPr lang="de-CH" smtClean="0"/>
              <a:t>18. November 2024</a:t>
            </a:fld>
            <a:endParaRPr lang="de-CH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B04AC821-A3B7-AD84-70DD-603B4DEEF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08F0B44-3902-8A4F-BA96-573A0F69C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9FC98-AF75-4A00-A03C-DF9FEBF6BCB9}" type="slidenum">
              <a:rPr lang="de-CH" smtClean="0"/>
              <a:pPr/>
              <a:t>‹#›</a:t>
            </a:fld>
            <a:endParaRPr lang="de-CH"/>
          </a:p>
        </p:txBody>
      </p:sp>
      <p:pic>
        <p:nvPicPr>
          <p:cNvPr id="5" name="Rectangle 10" descr="{&quot;templafy&quot;:{&quot;id&quot;:&quot;56b4823e-cb71-403d-aef4-6786a86ff547&quot;}}">
            <a:extLst>
              <a:ext uri="{FF2B5EF4-FFF2-40B4-BE49-F238E27FC236}">
                <a16:creationId xmlns:a16="http://schemas.microsoft.com/office/drawing/2014/main" id="{38AD3ABF-F380-71C7-2609-FDC5DB4FA4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58775" y="4668427"/>
            <a:ext cx="1026000" cy="21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542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32FAFF1B-D695-4F04-8B58-692674CF4A5C}"/>
              </a:ext>
            </a:extLst>
          </p:cNvPr>
          <p:cNvSpPr>
            <a:spLocks noChangeAspect="1"/>
          </p:cNvSpPr>
          <p:nvPr userDrawn="1"/>
        </p:nvSpPr>
        <p:spPr>
          <a:xfrm>
            <a:off x="8570473" y="4701166"/>
            <a:ext cx="213389" cy="233831"/>
          </a:xfrm>
          <a:custGeom>
            <a:avLst/>
            <a:gdLst>
              <a:gd name="connsiteX0" fmla="*/ 0 w 3106057"/>
              <a:gd name="connsiteY0" fmla="*/ 711200 h 3403600"/>
              <a:gd name="connsiteX1" fmla="*/ 3106057 w 3106057"/>
              <a:gd name="connsiteY1" fmla="*/ 0 h 3403600"/>
              <a:gd name="connsiteX2" fmla="*/ 3106057 w 3106057"/>
              <a:gd name="connsiteY2" fmla="*/ 3403600 h 3403600"/>
              <a:gd name="connsiteX3" fmla="*/ 449943 w 3106057"/>
              <a:gd name="connsiteY3" fmla="*/ 3222171 h 3403600"/>
              <a:gd name="connsiteX4" fmla="*/ 0 w 3106057"/>
              <a:gd name="connsiteY4" fmla="*/ 711200 h 340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6057" h="3403600">
                <a:moveTo>
                  <a:pt x="0" y="711200"/>
                </a:moveTo>
                <a:lnTo>
                  <a:pt x="3106057" y="0"/>
                </a:lnTo>
                <a:lnTo>
                  <a:pt x="3106057" y="3403600"/>
                </a:lnTo>
                <a:lnTo>
                  <a:pt x="449943" y="3222171"/>
                </a:lnTo>
                <a:lnTo>
                  <a:pt x="0" y="7112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9D5294-8509-42D7-B32F-8FB3BCBBB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1DFF60-9E69-4915-A0DD-67FF253288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de-CH"/>
              <a:t>Click to edit Master text styles</a:t>
            </a:r>
          </a:p>
          <a:p>
            <a:pPr lvl="1"/>
            <a:r>
              <a:rPr lang="de-CH"/>
              <a:t>Second level</a:t>
            </a:r>
          </a:p>
          <a:p>
            <a:pPr lvl="2"/>
            <a:r>
              <a:rPr lang="de-CH"/>
              <a:t>Third level</a:t>
            </a:r>
          </a:p>
          <a:p>
            <a:pPr lvl="3"/>
            <a:r>
              <a:rPr lang="de-CH"/>
              <a:t>Fourth level</a:t>
            </a:r>
          </a:p>
          <a:p>
            <a:pPr lvl="4"/>
            <a:r>
              <a:rPr lang="de-CH"/>
              <a:t>Fifth level</a:t>
            </a:r>
          </a:p>
        </p:txBody>
      </p:sp>
      <p:sp>
        <p:nvSpPr>
          <p:cNvPr id="9" name="Rectangle 8" descr="{&quot;templafy&quot;:{&quot;id&quot;:&quot;9a3606ac-ee31-4adb-b491-85a0443dc46b&quot;}}" hidden="1">
            <a:extLst>
              <a:ext uri="{FF2B5EF4-FFF2-40B4-BE49-F238E27FC236}">
                <a16:creationId xmlns:a16="http://schemas.microsoft.com/office/drawing/2014/main" id="{2B2F7145-7DCA-4B3F-A8AE-07622CB5DF8E}"/>
              </a:ext>
            </a:extLst>
          </p:cNvPr>
          <p:cNvSpPr/>
          <p:nvPr userDrawn="1"/>
        </p:nvSpPr>
        <p:spPr>
          <a:xfrm>
            <a:off x="358775" y="4768290"/>
            <a:ext cx="2569063" cy="1885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l"/>
            <a:r>
              <a:rPr lang="de-CH" sz="800" u="none">
                <a:solidFill>
                  <a:schemeClr val="tx1"/>
                </a:solidFill>
              </a:rPr>
              <a:t>Universität St.Gallen (HSG)</a:t>
            </a: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C8408BF8-5C79-AA6C-EFC3-4946DBEFD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76FB0-FB7E-FB48-9B5C-69564CE7EA88}" type="datetime4">
              <a:rPr lang="de-CH" smtClean="0"/>
              <a:t>18. November 2024</a:t>
            </a:fld>
            <a:endParaRPr lang="de-CH"/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7606ED2C-E71D-35A1-DFFA-15DAAA203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4DA17972-F43E-31A6-9FC4-42E5A4DD7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9FC98-AF75-4A00-A03C-DF9FEBF6BCB9}" type="slidenum">
              <a:rPr lang="de-CH" smtClean="0"/>
              <a:pPr/>
              <a:t>‹#›</a:t>
            </a:fld>
            <a:endParaRPr lang="de-CH"/>
          </a:p>
        </p:txBody>
      </p:sp>
      <p:pic>
        <p:nvPicPr>
          <p:cNvPr id="4" name="Rectangle 10" descr="{&quot;templafy&quot;:{&quot;id&quot;:&quot;56b4823e-cb71-403d-aef4-6786a86ff547&quot;}}">
            <a:extLst>
              <a:ext uri="{FF2B5EF4-FFF2-40B4-BE49-F238E27FC236}">
                <a16:creationId xmlns:a16="http://schemas.microsoft.com/office/drawing/2014/main" id="{793456E2-E0EF-43E8-DFB0-9B06E5C810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58775" y="4668427"/>
            <a:ext cx="1026000" cy="21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111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zwei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B4469C7-7D0E-49E1-8F7D-6E7D287176ED}"/>
              </a:ext>
            </a:extLst>
          </p:cNvPr>
          <p:cNvSpPr>
            <a:spLocks noChangeAspect="1"/>
          </p:cNvSpPr>
          <p:nvPr userDrawn="1"/>
        </p:nvSpPr>
        <p:spPr>
          <a:xfrm>
            <a:off x="8570473" y="4701166"/>
            <a:ext cx="213389" cy="233831"/>
          </a:xfrm>
          <a:custGeom>
            <a:avLst/>
            <a:gdLst>
              <a:gd name="connsiteX0" fmla="*/ 0 w 3106057"/>
              <a:gd name="connsiteY0" fmla="*/ 711200 h 3403600"/>
              <a:gd name="connsiteX1" fmla="*/ 3106057 w 3106057"/>
              <a:gd name="connsiteY1" fmla="*/ 0 h 3403600"/>
              <a:gd name="connsiteX2" fmla="*/ 3106057 w 3106057"/>
              <a:gd name="connsiteY2" fmla="*/ 3403600 h 3403600"/>
              <a:gd name="connsiteX3" fmla="*/ 449943 w 3106057"/>
              <a:gd name="connsiteY3" fmla="*/ 3222171 h 3403600"/>
              <a:gd name="connsiteX4" fmla="*/ 0 w 3106057"/>
              <a:gd name="connsiteY4" fmla="*/ 711200 h 340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6057" h="3403600">
                <a:moveTo>
                  <a:pt x="0" y="711200"/>
                </a:moveTo>
                <a:lnTo>
                  <a:pt x="3106057" y="0"/>
                </a:lnTo>
                <a:lnTo>
                  <a:pt x="3106057" y="3403600"/>
                </a:lnTo>
                <a:lnTo>
                  <a:pt x="449943" y="3222171"/>
                </a:lnTo>
                <a:lnTo>
                  <a:pt x="0" y="7112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04952E-FCB6-493B-899A-78F0FFCB3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46547A73-96B4-4B49-A320-28015EA72F8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58774" y="1276350"/>
            <a:ext cx="4213225" cy="3203576"/>
          </a:xfrm>
        </p:spPr>
        <p:txBody>
          <a:bodyPr/>
          <a:lstStyle/>
          <a:p>
            <a:r>
              <a:rPr lang="de-CH"/>
              <a:t>Click icon to add picture</a:t>
            </a:r>
          </a:p>
        </p:txBody>
      </p:sp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43F6FA5C-D25E-4346-815E-CF6B33F724A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572000" y="1276350"/>
            <a:ext cx="4213225" cy="3203575"/>
          </a:xfrm>
        </p:spPr>
        <p:txBody>
          <a:bodyPr/>
          <a:lstStyle/>
          <a:p>
            <a:r>
              <a:rPr lang="de-CH"/>
              <a:t>Click icon to add picture</a:t>
            </a:r>
          </a:p>
        </p:txBody>
      </p:sp>
      <p:sp>
        <p:nvSpPr>
          <p:cNvPr id="15" name="Rectangle 14" descr="{&quot;templafy&quot;:{&quot;id&quot;:&quot;9017d618-0dd5-4dea-ac32-2bc12413e571&quot;}}" hidden="1">
            <a:extLst>
              <a:ext uri="{FF2B5EF4-FFF2-40B4-BE49-F238E27FC236}">
                <a16:creationId xmlns:a16="http://schemas.microsoft.com/office/drawing/2014/main" id="{544AC9A2-9666-4133-BC67-BE44B6459332}"/>
              </a:ext>
            </a:extLst>
          </p:cNvPr>
          <p:cNvSpPr/>
          <p:nvPr userDrawn="1"/>
        </p:nvSpPr>
        <p:spPr>
          <a:xfrm>
            <a:off x="358775" y="4768290"/>
            <a:ext cx="2569063" cy="1885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l"/>
            <a:r>
              <a:rPr lang="de-CH" sz="800" u="none">
                <a:solidFill>
                  <a:schemeClr val="tx1"/>
                </a:solidFill>
              </a:rPr>
              <a:t>Universität St.Gallen (HSG)</a:t>
            </a: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C01DBB3C-D27B-271A-64DB-A923C0C5AA1D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4FCB2516-A9D0-1949-85D9-545394EA4F34}" type="datetime4">
              <a:rPr lang="de-CH" smtClean="0"/>
              <a:t>18. November 2024</a:t>
            </a:fld>
            <a:endParaRPr lang="de-CH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A1A5A743-8BD3-5882-346C-388A7DFC2F14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84031665-58D7-A3F1-DF3F-5897D0E8CEE8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7559FC98-AF75-4A00-A03C-DF9FEBF6BCB9}" type="slidenum">
              <a:rPr lang="de-CH" smtClean="0"/>
              <a:pPr/>
              <a:t>‹#›</a:t>
            </a:fld>
            <a:endParaRPr lang="de-CH"/>
          </a:p>
        </p:txBody>
      </p:sp>
      <p:pic>
        <p:nvPicPr>
          <p:cNvPr id="3" name="Rectangle 10" descr="{&quot;templafy&quot;:{&quot;id&quot;:&quot;56b4823e-cb71-403d-aef4-6786a86ff547&quot;}}">
            <a:extLst>
              <a:ext uri="{FF2B5EF4-FFF2-40B4-BE49-F238E27FC236}">
                <a16:creationId xmlns:a16="http://schemas.microsoft.com/office/drawing/2014/main" id="{12D60979-8458-4145-3CAE-C4B73287F5F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58775" y="4668427"/>
            <a:ext cx="1026000" cy="21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676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Bilder mit Le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FEC9FF2-0829-44EA-809D-F5C42173624F}"/>
              </a:ext>
            </a:extLst>
          </p:cNvPr>
          <p:cNvSpPr>
            <a:spLocks noChangeAspect="1"/>
          </p:cNvSpPr>
          <p:nvPr userDrawn="1"/>
        </p:nvSpPr>
        <p:spPr>
          <a:xfrm>
            <a:off x="8570473" y="4701166"/>
            <a:ext cx="213389" cy="233831"/>
          </a:xfrm>
          <a:custGeom>
            <a:avLst/>
            <a:gdLst>
              <a:gd name="connsiteX0" fmla="*/ 0 w 3106057"/>
              <a:gd name="connsiteY0" fmla="*/ 711200 h 3403600"/>
              <a:gd name="connsiteX1" fmla="*/ 3106057 w 3106057"/>
              <a:gd name="connsiteY1" fmla="*/ 0 h 3403600"/>
              <a:gd name="connsiteX2" fmla="*/ 3106057 w 3106057"/>
              <a:gd name="connsiteY2" fmla="*/ 3403600 h 3403600"/>
              <a:gd name="connsiteX3" fmla="*/ 449943 w 3106057"/>
              <a:gd name="connsiteY3" fmla="*/ 3222171 h 3403600"/>
              <a:gd name="connsiteX4" fmla="*/ 0 w 3106057"/>
              <a:gd name="connsiteY4" fmla="*/ 711200 h 340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6057" h="3403600">
                <a:moveTo>
                  <a:pt x="0" y="711200"/>
                </a:moveTo>
                <a:lnTo>
                  <a:pt x="3106057" y="0"/>
                </a:lnTo>
                <a:lnTo>
                  <a:pt x="3106057" y="3403600"/>
                </a:lnTo>
                <a:lnTo>
                  <a:pt x="449943" y="3222171"/>
                </a:lnTo>
                <a:lnTo>
                  <a:pt x="0" y="7112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46547A73-96B4-4B49-A320-28015EA72F8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4571999" cy="3887599"/>
          </a:xfrm>
        </p:spPr>
        <p:txBody>
          <a:bodyPr/>
          <a:lstStyle/>
          <a:p>
            <a:r>
              <a:rPr lang="de-CH"/>
              <a:t>Click icon to add picture</a:t>
            </a:r>
          </a:p>
        </p:txBody>
      </p:sp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43F6FA5C-D25E-4346-815E-CF6B33F724A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572000" y="0"/>
            <a:ext cx="4572000" cy="3887599"/>
          </a:xfrm>
        </p:spPr>
        <p:txBody>
          <a:bodyPr/>
          <a:lstStyle/>
          <a:p>
            <a:r>
              <a:rPr lang="de-CH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9FAD45-6EEE-4522-8CA6-5189DCDD487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58775" y="3989388"/>
            <a:ext cx="4122738" cy="490537"/>
          </a:xfrm>
        </p:spPr>
        <p:txBody>
          <a:bodyPr anchor="b">
            <a:normAutofit/>
          </a:bodyPr>
          <a:lstStyle>
            <a:lvl1pPr marL="0" indent="0">
              <a:buFont typeface="Arial" panose="020B0604020202020204" pitchFamily="34" charset="0"/>
              <a:buNone/>
              <a:defRPr sz="1400"/>
            </a:lvl1pPr>
            <a:lvl2pPr marL="0" indent="0">
              <a:buNone/>
              <a:defRPr sz="1400"/>
            </a:lvl2pPr>
            <a:lvl3pPr marL="0" indent="0">
              <a:buNone/>
              <a:defRPr sz="1400"/>
            </a:lvl3pPr>
            <a:lvl4pPr marL="0" indent="0">
              <a:buNone/>
              <a:defRPr sz="1400"/>
            </a:lvl4pPr>
            <a:lvl5pPr marL="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de-CH"/>
              <a:t>Click to edit Master text styles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47F9A9E-BA08-4C8F-96E1-0E7C7D71B39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662487" y="3989387"/>
            <a:ext cx="4122738" cy="490537"/>
          </a:xfrm>
        </p:spPr>
        <p:txBody>
          <a:bodyPr anchor="b">
            <a:normAutofit/>
          </a:bodyPr>
          <a:lstStyle>
            <a:lvl1pPr marL="0" indent="0">
              <a:buFont typeface="Arial" panose="020B0604020202020204" pitchFamily="34" charset="0"/>
              <a:buNone/>
              <a:defRPr sz="1400"/>
            </a:lvl1pPr>
            <a:lvl2pPr marL="0" indent="0">
              <a:buNone/>
              <a:defRPr sz="1400"/>
            </a:lvl2pPr>
            <a:lvl3pPr marL="0" indent="0">
              <a:buNone/>
              <a:defRPr sz="1400"/>
            </a:lvl3pPr>
            <a:lvl4pPr marL="0" indent="0">
              <a:buNone/>
              <a:defRPr sz="1400"/>
            </a:lvl4pPr>
            <a:lvl5pPr marL="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de-CH"/>
              <a:t>Click to edit Master text styles</a:t>
            </a:r>
          </a:p>
        </p:txBody>
      </p:sp>
      <p:sp>
        <p:nvSpPr>
          <p:cNvPr id="16" name="Rectangle 15" descr="{&quot;templafy&quot;:{&quot;id&quot;:&quot;5b5216a9-3d22-445a-9fc8-52b2be9854d2&quot;}}" hidden="1">
            <a:extLst>
              <a:ext uri="{FF2B5EF4-FFF2-40B4-BE49-F238E27FC236}">
                <a16:creationId xmlns:a16="http://schemas.microsoft.com/office/drawing/2014/main" id="{97ACC166-7757-4B59-A180-1D797D03E7B1}"/>
              </a:ext>
            </a:extLst>
          </p:cNvPr>
          <p:cNvSpPr/>
          <p:nvPr userDrawn="1"/>
        </p:nvSpPr>
        <p:spPr>
          <a:xfrm>
            <a:off x="358775" y="4768290"/>
            <a:ext cx="2569063" cy="1885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l"/>
            <a:r>
              <a:rPr lang="de-CH" sz="800" u="none">
                <a:solidFill>
                  <a:schemeClr val="tx1"/>
                </a:solidFill>
              </a:rPr>
              <a:t>Universität St.Gallen (HSG)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E9C2F0-8C5E-772B-08D4-22D5FD439018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DC97B356-3F58-CF4C-8D11-521832BD9C6A}" type="datetime4">
              <a:rPr lang="de-CH" smtClean="0"/>
              <a:t>18. November 2024</a:t>
            </a:fld>
            <a:endParaRPr lang="de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293B68-F2DF-6813-5056-EEFEA8AD6B9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9E0D5EA-52B3-929A-69C6-7DF4AC941FDA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7559FC98-AF75-4A00-A03C-DF9FEBF6BCB9}" type="slidenum">
              <a:rPr lang="de-CH" smtClean="0"/>
              <a:pPr/>
              <a:t>‹#›</a:t>
            </a:fld>
            <a:endParaRPr lang="de-CH"/>
          </a:p>
        </p:txBody>
      </p:sp>
      <p:pic>
        <p:nvPicPr>
          <p:cNvPr id="2" name="Rectangle 10" descr="{&quot;templafy&quot;:{&quot;id&quot;:&quot;56b4823e-cb71-403d-aef4-6786a86ff547&quot;}}">
            <a:extLst>
              <a:ext uri="{FF2B5EF4-FFF2-40B4-BE49-F238E27FC236}">
                <a16:creationId xmlns:a16="http://schemas.microsoft.com/office/drawing/2014/main" id="{AFF82D8B-EFF0-5B12-6F6D-58809D3A42C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58775" y="4668427"/>
            <a:ext cx="1026000" cy="21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201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D8E670C-89F1-48DF-ADBA-904A263650AF}"/>
              </a:ext>
            </a:extLst>
          </p:cNvPr>
          <p:cNvSpPr>
            <a:spLocks noChangeAspect="1"/>
          </p:cNvSpPr>
          <p:nvPr userDrawn="1"/>
        </p:nvSpPr>
        <p:spPr>
          <a:xfrm>
            <a:off x="8570473" y="4701166"/>
            <a:ext cx="213389" cy="233831"/>
          </a:xfrm>
          <a:custGeom>
            <a:avLst/>
            <a:gdLst>
              <a:gd name="connsiteX0" fmla="*/ 0 w 3106057"/>
              <a:gd name="connsiteY0" fmla="*/ 711200 h 3403600"/>
              <a:gd name="connsiteX1" fmla="*/ 3106057 w 3106057"/>
              <a:gd name="connsiteY1" fmla="*/ 0 h 3403600"/>
              <a:gd name="connsiteX2" fmla="*/ 3106057 w 3106057"/>
              <a:gd name="connsiteY2" fmla="*/ 3403600 h 3403600"/>
              <a:gd name="connsiteX3" fmla="*/ 449943 w 3106057"/>
              <a:gd name="connsiteY3" fmla="*/ 3222171 h 3403600"/>
              <a:gd name="connsiteX4" fmla="*/ 0 w 3106057"/>
              <a:gd name="connsiteY4" fmla="*/ 711200 h 340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6057" h="3403600">
                <a:moveTo>
                  <a:pt x="0" y="711200"/>
                </a:moveTo>
                <a:lnTo>
                  <a:pt x="3106057" y="0"/>
                </a:lnTo>
                <a:lnTo>
                  <a:pt x="3106057" y="3403600"/>
                </a:lnTo>
                <a:lnTo>
                  <a:pt x="449943" y="3222171"/>
                </a:lnTo>
                <a:lnTo>
                  <a:pt x="0" y="7112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AFF4CC-30A2-4B7B-BA9D-1A66D4764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Click to edit Master title style</a:t>
            </a:r>
          </a:p>
        </p:txBody>
      </p:sp>
      <p:sp>
        <p:nvSpPr>
          <p:cNvPr id="12" name="Rectangle 11" descr="{&quot;templafy&quot;:{&quot;id&quot;:&quot;5c8c536b-fb66-4104-8dcf-0c9bb9b32e94&quot;}}" hidden="1">
            <a:extLst>
              <a:ext uri="{FF2B5EF4-FFF2-40B4-BE49-F238E27FC236}">
                <a16:creationId xmlns:a16="http://schemas.microsoft.com/office/drawing/2014/main" id="{87F7EA06-4518-4086-9E1C-ACD1F4782ADD}"/>
              </a:ext>
            </a:extLst>
          </p:cNvPr>
          <p:cNvSpPr/>
          <p:nvPr userDrawn="1"/>
        </p:nvSpPr>
        <p:spPr>
          <a:xfrm>
            <a:off x="358775" y="4768290"/>
            <a:ext cx="2569063" cy="1885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l"/>
            <a:r>
              <a:rPr lang="de-CH" sz="800" u="none">
                <a:solidFill>
                  <a:schemeClr val="tx1"/>
                </a:solidFill>
              </a:rPr>
              <a:t>Universität St.Gallen (HSG)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03AC2EFF-5C2D-B511-8B7F-4A78016A3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AFC88-4815-3747-8A4E-1DCB15636C83}" type="datetime4">
              <a:rPr lang="de-CH" smtClean="0"/>
              <a:t>18. November 2024</a:t>
            </a:fld>
            <a:endParaRPr lang="de-CH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A524752-492C-A1A3-B684-706AACBD0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8CAE013-B1A0-2050-09E6-054A993F5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9FC98-AF75-4A00-A03C-DF9FEBF6BCB9}" type="slidenum">
              <a:rPr lang="de-CH" smtClean="0"/>
              <a:pPr/>
              <a:t>‹#›</a:t>
            </a:fld>
            <a:endParaRPr lang="de-CH"/>
          </a:p>
        </p:txBody>
      </p:sp>
      <p:pic>
        <p:nvPicPr>
          <p:cNvPr id="3" name="Rectangle 10" descr="{&quot;templafy&quot;:{&quot;id&quot;:&quot;56b4823e-cb71-403d-aef4-6786a86ff547&quot;}}">
            <a:extLst>
              <a:ext uri="{FF2B5EF4-FFF2-40B4-BE49-F238E27FC236}">
                <a16:creationId xmlns:a16="http://schemas.microsoft.com/office/drawing/2014/main" id="{8A1A8B0A-13E7-89D4-C48B-B9B64303D0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58775" y="4668427"/>
            <a:ext cx="1026000" cy="21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4031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Vollfläch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C11C186-C392-4982-A2C0-7824EE98FA4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r>
              <a:rPr lang="de-CH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893341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 schwarze Schrif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95F94A4-74DF-4FC6-AF8D-8F883B56E71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28000" y="735013"/>
            <a:ext cx="7957225" cy="2525712"/>
          </a:xfrm>
        </p:spPr>
        <p:txBody>
          <a:bodyPr anchor="b">
            <a:normAutofit/>
          </a:bodyPr>
          <a:lstStyle>
            <a:lvl1pPr marL="0">
              <a:lnSpc>
                <a:spcPct val="110000"/>
              </a:lnSpc>
              <a:buFontTx/>
              <a:buNone/>
              <a:defRPr sz="5000">
                <a:solidFill>
                  <a:schemeClr val="tx1"/>
                </a:solidFill>
                <a:latin typeface="Gill Sans Nova Light" panose="020B0302020104020203" pitchFamily="34" charset="0"/>
              </a:defRPr>
            </a:lvl1pPr>
            <a:lvl2pPr marL="0" indent="0">
              <a:lnSpc>
                <a:spcPts val="5200"/>
              </a:lnSpc>
              <a:buFontTx/>
              <a:buNone/>
              <a:defRPr sz="5000">
                <a:solidFill>
                  <a:schemeClr val="tx1"/>
                </a:solidFill>
                <a:latin typeface="Gill Alt One MT Light" panose="020B0302020104020203" pitchFamily="34" charset="0"/>
              </a:defRPr>
            </a:lvl2pPr>
            <a:lvl3pPr marL="0" indent="0">
              <a:lnSpc>
                <a:spcPts val="5200"/>
              </a:lnSpc>
              <a:buFontTx/>
              <a:buNone/>
              <a:defRPr sz="5000">
                <a:solidFill>
                  <a:schemeClr val="tx1"/>
                </a:solidFill>
                <a:latin typeface="Gill Alt One MT Light" panose="020B0302020104020203" pitchFamily="34" charset="0"/>
              </a:defRPr>
            </a:lvl3pPr>
            <a:lvl4pPr marL="0" indent="0">
              <a:lnSpc>
                <a:spcPts val="5200"/>
              </a:lnSpc>
              <a:buFontTx/>
              <a:buNone/>
              <a:defRPr sz="5000">
                <a:solidFill>
                  <a:schemeClr val="tx1"/>
                </a:solidFill>
                <a:latin typeface="Gill Alt One MT Light" panose="020B0302020104020203" pitchFamily="34" charset="0"/>
              </a:defRPr>
            </a:lvl4pPr>
            <a:lvl5pPr marL="0">
              <a:lnSpc>
                <a:spcPts val="5200"/>
              </a:lnSpc>
              <a:buFontTx/>
              <a:buNone/>
              <a:defRPr sz="5000">
                <a:solidFill>
                  <a:schemeClr val="tx1"/>
                </a:solidFill>
                <a:latin typeface="Gill Alt One MT Light" panose="020B0302020104020203" pitchFamily="34" charset="0"/>
              </a:defRPr>
            </a:lvl5pPr>
          </a:lstStyle>
          <a:p>
            <a:pPr lvl="0"/>
            <a:r>
              <a:rPr lang="de-CH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D8D12DF-4F43-44AF-B5F9-5E632D8CD5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27999" y="3548063"/>
            <a:ext cx="5741765" cy="931862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800"/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de-CH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04120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 weisse Schrif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95F94A4-74DF-4FC6-AF8D-8F883B56E71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28000" y="735013"/>
            <a:ext cx="7957225" cy="2525712"/>
          </a:xfrm>
        </p:spPr>
        <p:txBody>
          <a:bodyPr anchor="b">
            <a:normAutofit/>
          </a:bodyPr>
          <a:lstStyle>
            <a:lvl1pPr marL="0">
              <a:lnSpc>
                <a:spcPct val="110000"/>
              </a:lnSpc>
              <a:buFontTx/>
              <a:buNone/>
              <a:defRPr sz="5000">
                <a:solidFill>
                  <a:schemeClr val="tx1"/>
                </a:solidFill>
                <a:latin typeface="Gill Sans Nova Light" panose="020B0302020104020203" pitchFamily="34" charset="0"/>
              </a:defRPr>
            </a:lvl1pPr>
            <a:lvl2pPr marL="0" indent="0">
              <a:lnSpc>
                <a:spcPts val="5200"/>
              </a:lnSpc>
              <a:buFontTx/>
              <a:buNone/>
              <a:defRPr sz="5000">
                <a:solidFill>
                  <a:schemeClr val="tx1"/>
                </a:solidFill>
                <a:latin typeface="Gill Alt One MT Light" panose="020B0302020104020203" pitchFamily="34" charset="0"/>
              </a:defRPr>
            </a:lvl2pPr>
            <a:lvl3pPr marL="0" indent="0">
              <a:lnSpc>
                <a:spcPts val="5200"/>
              </a:lnSpc>
              <a:buFontTx/>
              <a:buNone/>
              <a:defRPr sz="5000">
                <a:solidFill>
                  <a:schemeClr val="tx1"/>
                </a:solidFill>
                <a:latin typeface="Gill Alt One MT Light" panose="020B0302020104020203" pitchFamily="34" charset="0"/>
              </a:defRPr>
            </a:lvl3pPr>
            <a:lvl4pPr marL="0" indent="0">
              <a:lnSpc>
                <a:spcPts val="5200"/>
              </a:lnSpc>
              <a:buFontTx/>
              <a:buNone/>
              <a:defRPr sz="5000">
                <a:solidFill>
                  <a:schemeClr val="tx1"/>
                </a:solidFill>
                <a:latin typeface="Gill Alt One MT Light" panose="020B0302020104020203" pitchFamily="34" charset="0"/>
              </a:defRPr>
            </a:lvl4pPr>
            <a:lvl5pPr marL="0">
              <a:lnSpc>
                <a:spcPts val="5200"/>
              </a:lnSpc>
              <a:buFontTx/>
              <a:buNone/>
              <a:defRPr sz="5000">
                <a:solidFill>
                  <a:schemeClr val="tx1"/>
                </a:solidFill>
                <a:latin typeface="Gill Alt One MT Light" panose="020B0302020104020203" pitchFamily="34" charset="0"/>
              </a:defRPr>
            </a:lvl5pPr>
          </a:lstStyle>
          <a:p>
            <a:pPr lvl="0"/>
            <a:r>
              <a:rPr lang="de-CH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D8D12DF-4F43-44AF-B5F9-5E632D8CD5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27999" y="3548063"/>
            <a:ext cx="5741765" cy="931862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</a:defRPr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de-CH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188518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D1F60-1436-43F1-AAD9-4C2415299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000" y="735013"/>
            <a:ext cx="5148000" cy="3728674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7900">
                <a:solidFill>
                  <a:schemeClr val="bg2"/>
                </a:solidFill>
                <a:latin typeface="Gill Sans Nova Light" panose="020B0302020104020203" pitchFamily="34" charset="0"/>
              </a:defRPr>
            </a:lvl1pPr>
          </a:lstStyle>
          <a:p>
            <a:r>
              <a:rPr lang="de-CH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140949B5-E4F8-48A4-9D3A-2312F9CD460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625225" y="735013"/>
            <a:ext cx="2160000" cy="2160000"/>
          </a:xfrm>
        </p:spPr>
        <p:txBody>
          <a:bodyPr/>
          <a:lstStyle/>
          <a:p>
            <a:r>
              <a:rPr lang="de-CH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5585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D1F60-1436-43F1-AAD9-4C2415299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998" y="735013"/>
            <a:ext cx="5148000" cy="3728674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7900">
                <a:solidFill>
                  <a:schemeClr val="tx1"/>
                </a:solidFill>
                <a:latin typeface="Gill Sans Nova Light" panose="020B0302020104020203" pitchFamily="34" charset="0"/>
              </a:defRPr>
            </a:lvl1pPr>
          </a:lstStyle>
          <a:p>
            <a:r>
              <a:rPr lang="de-CH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140949B5-E4F8-48A4-9D3A-2312F9CD460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625225" y="735013"/>
            <a:ext cx="2160000" cy="2160000"/>
          </a:xfrm>
        </p:spPr>
        <p:txBody>
          <a:bodyPr/>
          <a:lstStyle/>
          <a:p>
            <a:r>
              <a:rPr lang="de-CH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9024940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00218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0981B0-6792-4738-ACB8-050730738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000" y="1044000"/>
            <a:ext cx="7957225" cy="685801"/>
          </a:xfrm>
        </p:spPr>
        <p:txBody>
          <a:bodyPr/>
          <a:lstStyle>
            <a:lvl1pPr>
              <a:lnSpc>
                <a:spcPts val="5200"/>
              </a:lnSpc>
              <a:defRPr sz="5000">
                <a:latin typeface="Gill Sans Nova Light" panose="020B0302020104020203" pitchFamily="34" charset="0"/>
              </a:defRPr>
            </a:lvl1pPr>
          </a:lstStyle>
          <a:p>
            <a:r>
              <a:rPr lang="de-CH"/>
              <a:t>Click to edit Master title style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87D0F6F-53A1-4152-9807-5EC1BBC8849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28000" y="2626419"/>
            <a:ext cx="1908000" cy="862219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000"/>
            </a:lvl1pPr>
            <a:lvl2pPr marL="0" indent="0">
              <a:lnSpc>
                <a:spcPts val="1400"/>
              </a:lnSpc>
              <a:buNone/>
              <a:defRPr sz="1000"/>
            </a:lvl2pPr>
            <a:lvl3pPr marL="0" indent="0">
              <a:lnSpc>
                <a:spcPts val="1400"/>
              </a:lnSpc>
              <a:buNone/>
              <a:defRPr sz="1000"/>
            </a:lvl3pPr>
            <a:lvl4pPr marL="0" indent="0">
              <a:lnSpc>
                <a:spcPts val="1400"/>
              </a:lnSpc>
              <a:buNone/>
              <a:defRPr sz="1000"/>
            </a:lvl4pPr>
            <a:lvl5pPr marL="0" indent="0">
              <a:lnSpc>
                <a:spcPts val="140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de-CH"/>
              <a:t>Click to edit Master text styles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24BC02-7B0E-4C56-B49A-5A28F9E62BE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28000" y="2090947"/>
            <a:ext cx="1908000" cy="504411"/>
          </a:xfrm>
        </p:spPr>
        <p:txBody>
          <a:bodyPr anchor="b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400"/>
            </a:lvl1pPr>
            <a:lvl2pPr marL="0" indent="0">
              <a:lnSpc>
                <a:spcPts val="1400"/>
              </a:lnSpc>
              <a:buNone/>
              <a:defRPr sz="1000"/>
            </a:lvl2pPr>
            <a:lvl3pPr marL="0" indent="0">
              <a:lnSpc>
                <a:spcPts val="1400"/>
              </a:lnSpc>
              <a:buNone/>
              <a:defRPr sz="1000"/>
            </a:lvl3pPr>
            <a:lvl4pPr marL="0" indent="0">
              <a:lnSpc>
                <a:spcPts val="1400"/>
              </a:lnSpc>
              <a:buNone/>
              <a:defRPr sz="1000"/>
            </a:lvl4pPr>
            <a:lvl5pPr marL="0" indent="0">
              <a:lnSpc>
                <a:spcPts val="140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de-CH"/>
              <a:t>Click to edit Master text styles</a:t>
            </a: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ADF580D6-76FA-48E5-A6F9-C7D7F9ECA0C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886816" y="2626419"/>
            <a:ext cx="1908000" cy="862219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000"/>
            </a:lvl1pPr>
            <a:lvl2pPr marL="0" indent="0">
              <a:lnSpc>
                <a:spcPts val="1400"/>
              </a:lnSpc>
              <a:buNone/>
              <a:defRPr sz="1000"/>
            </a:lvl2pPr>
            <a:lvl3pPr marL="0" indent="0">
              <a:lnSpc>
                <a:spcPts val="1400"/>
              </a:lnSpc>
              <a:buNone/>
              <a:defRPr sz="1000"/>
            </a:lvl3pPr>
            <a:lvl4pPr marL="0" indent="0">
              <a:lnSpc>
                <a:spcPts val="1400"/>
              </a:lnSpc>
              <a:buNone/>
              <a:defRPr sz="1000"/>
            </a:lvl4pPr>
            <a:lvl5pPr marL="0" indent="0">
              <a:lnSpc>
                <a:spcPts val="140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de-CH"/>
              <a:t>Click to edit Master text styles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D6CE2E2F-1BA4-4018-8B3C-5192B4A35E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886816" y="2090947"/>
            <a:ext cx="1908000" cy="504411"/>
          </a:xfrm>
        </p:spPr>
        <p:txBody>
          <a:bodyPr anchor="b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400"/>
            </a:lvl1pPr>
            <a:lvl2pPr marL="0" indent="0">
              <a:lnSpc>
                <a:spcPts val="1400"/>
              </a:lnSpc>
              <a:buNone/>
              <a:defRPr sz="1000"/>
            </a:lvl2pPr>
            <a:lvl3pPr marL="0" indent="0">
              <a:lnSpc>
                <a:spcPts val="1400"/>
              </a:lnSpc>
              <a:buNone/>
              <a:defRPr sz="1000"/>
            </a:lvl3pPr>
            <a:lvl4pPr marL="0" indent="0">
              <a:lnSpc>
                <a:spcPts val="1400"/>
              </a:lnSpc>
              <a:buNone/>
              <a:defRPr sz="1000"/>
            </a:lvl4pPr>
            <a:lvl5pPr marL="0" indent="0">
              <a:lnSpc>
                <a:spcPts val="140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de-CH"/>
              <a:t>Click to edit Master text styles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9780CD93-461B-4895-AFE1-B11CB717CAC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945933" y="2626419"/>
            <a:ext cx="1908000" cy="862219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000"/>
            </a:lvl1pPr>
            <a:lvl2pPr marL="0" indent="0">
              <a:lnSpc>
                <a:spcPts val="1400"/>
              </a:lnSpc>
              <a:buNone/>
              <a:defRPr sz="1000"/>
            </a:lvl2pPr>
            <a:lvl3pPr marL="0" indent="0">
              <a:lnSpc>
                <a:spcPts val="1400"/>
              </a:lnSpc>
              <a:buNone/>
              <a:defRPr sz="1000"/>
            </a:lvl3pPr>
            <a:lvl4pPr marL="0" indent="0">
              <a:lnSpc>
                <a:spcPts val="1400"/>
              </a:lnSpc>
              <a:buNone/>
              <a:defRPr sz="1000"/>
            </a:lvl4pPr>
            <a:lvl5pPr marL="0" indent="0">
              <a:lnSpc>
                <a:spcPts val="140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de-CH"/>
              <a:t>Click to edit Master text styles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7670DE1A-52CE-4331-B7C3-9D35588A292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945933" y="2090947"/>
            <a:ext cx="1908000" cy="504411"/>
          </a:xfrm>
        </p:spPr>
        <p:txBody>
          <a:bodyPr anchor="b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400"/>
            </a:lvl1pPr>
            <a:lvl2pPr marL="0" indent="0">
              <a:lnSpc>
                <a:spcPts val="1400"/>
              </a:lnSpc>
              <a:buNone/>
              <a:defRPr sz="1000"/>
            </a:lvl2pPr>
            <a:lvl3pPr marL="0" indent="0">
              <a:lnSpc>
                <a:spcPts val="1400"/>
              </a:lnSpc>
              <a:buNone/>
              <a:defRPr sz="1000"/>
            </a:lvl3pPr>
            <a:lvl4pPr marL="0" indent="0">
              <a:lnSpc>
                <a:spcPts val="1400"/>
              </a:lnSpc>
              <a:buNone/>
              <a:defRPr sz="1000"/>
            </a:lvl4pPr>
            <a:lvl5pPr marL="0" indent="0">
              <a:lnSpc>
                <a:spcPts val="140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de-CH"/>
              <a:t>Click to edit Master text styles</a:t>
            </a:r>
          </a:p>
        </p:txBody>
      </p:sp>
      <p:sp>
        <p:nvSpPr>
          <p:cNvPr id="3" name="Rectangle 2" descr="{&quot;templafy&quot;:{&quot;id&quot;:&quot;03b2ac3c-22ac-47c0-abdd-9a046090d9ce&quot;}}">
            <a:extLst>
              <a:ext uri="{FF2B5EF4-FFF2-40B4-BE49-F238E27FC236}">
                <a16:creationId xmlns:a16="http://schemas.microsoft.com/office/drawing/2014/main" id="{36F02173-B0F5-4193-B6FF-8607454762B4}"/>
              </a:ext>
            </a:extLst>
          </p:cNvPr>
          <p:cNvSpPr/>
          <p:nvPr userDrawn="1"/>
        </p:nvSpPr>
        <p:spPr>
          <a:xfrm>
            <a:off x="4945930" y="3515014"/>
            <a:ext cx="2038450" cy="9912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/>
          <a:lstStyle/>
          <a:p>
            <a:pPr algn="l">
              <a:lnSpc>
                <a:spcPts val="1200"/>
              </a:lnSpc>
            </a:pPr>
            <a:r>
              <a:rPr lang="de-CH" sz="1000">
                <a:solidFill>
                  <a:schemeClr val="tx1"/>
                </a:solidFill>
              </a:rPr>
              <a:t>Universität St.Gallen (HSG) 
Dufourstrasse 50 
9000 St.Gallen 
unisg.ch</a:t>
            </a:r>
          </a:p>
        </p:txBody>
      </p:sp>
      <p:pic>
        <p:nvPicPr>
          <p:cNvPr id="5" name="Rectangle 10" descr="{&quot;templafy&quot;:{&quot;id&quot;:&quot;56b4823e-cb71-403d-aef4-6786a86ff547&quot;}}">
            <a:extLst>
              <a:ext uri="{FF2B5EF4-FFF2-40B4-BE49-F238E27FC236}">
                <a16:creationId xmlns:a16="http://schemas.microsoft.com/office/drawing/2014/main" id="{2D03D4ED-CC08-0808-F8E0-5ADB9718B3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97233" y="4051453"/>
            <a:ext cx="2213566" cy="45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7094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7072C7-786E-4CDF-B498-A0E43C94C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7AB401-27B1-4459-8033-ADE495ECDD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CH"/>
              <a:t>Click to edit Master text styles</a:t>
            </a:r>
          </a:p>
          <a:p>
            <a:pPr lvl="1"/>
            <a:r>
              <a:rPr lang="de-CH"/>
              <a:t>Second level</a:t>
            </a:r>
          </a:p>
          <a:p>
            <a:pPr lvl="2"/>
            <a:r>
              <a:rPr lang="de-CH"/>
              <a:t>Third level</a:t>
            </a:r>
          </a:p>
          <a:p>
            <a:pPr lvl="3"/>
            <a:r>
              <a:rPr lang="de-CH"/>
              <a:t>Fourth level</a:t>
            </a:r>
          </a:p>
          <a:p>
            <a:pPr lvl="4"/>
            <a:r>
              <a:rPr lang="de-CH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339B70-EA91-4D1E-AD6F-9A1F4FF36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9FC98-AF75-4A00-A03C-DF9FEBF6BCB9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8372074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A27F37-4AAD-450C-8838-DE5B9F07D8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de-CH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286A52-83BF-4684-B707-32690AD3C0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de-CH"/>
              <a:t>Click to edit Master text styles</a:t>
            </a:r>
          </a:p>
          <a:p>
            <a:pPr lvl="1"/>
            <a:r>
              <a:rPr lang="de-CH"/>
              <a:t>Second level</a:t>
            </a:r>
          </a:p>
          <a:p>
            <a:pPr lvl="2"/>
            <a:r>
              <a:rPr lang="de-CH"/>
              <a:t>Third level</a:t>
            </a:r>
          </a:p>
          <a:p>
            <a:pPr lvl="3"/>
            <a:r>
              <a:rPr lang="de-CH"/>
              <a:t>Fourth level</a:t>
            </a:r>
          </a:p>
          <a:p>
            <a:pPr lvl="4"/>
            <a:r>
              <a:rPr lang="de-CH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5666C-0F9A-44A4-B3AC-35B212491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9FC98-AF75-4A00-A03C-DF9FEBF6BCB9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8515280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DADB8-63CF-4824-8435-CB0D903B88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C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FB057F-9996-43E7-AF8B-91C1139514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8786D1-33AD-477B-819C-F7749BC9B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03E3-0FAC-4745-93D7-D1C0267C13BB}" type="datetimeFigureOut">
              <a:rPr lang="de-CH" smtClean="0"/>
              <a:t>18.11.2024</a:t>
            </a:fld>
            <a:endParaRPr lang="de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41B36-420A-413C-A341-80346949E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F32BE9-C329-43DE-A747-48E5E0B63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85463-4344-4AE2-9844-37502321D68B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701145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501321-794C-47B8-ABDC-7DAF88C9D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775" y="376238"/>
            <a:ext cx="8426450" cy="609662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CH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6F94A2-50F8-430F-B46C-2D50472D7A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775" y="1276350"/>
            <a:ext cx="8426450" cy="320357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e-CH"/>
              <a:t>Click to edit Master text styles</a:t>
            </a:r>
          </a:p>
          <a:p>
            <a:pPr lvl="1"/>
            <a:r>
              <a:rPr lang="de-CH"/>
              <a:t>Second level</a:t>
            </a:r>
          </a:p>
          <a:p>
            <a:pPr lvl="2"/>
            <a:r>
              <a:rPr lang="de-CH"/>
              <a:t>Third level</a:t>
            </a:r>
          </a:p>
          <a:p>
            <a:pPr lvl="3"/>
            <a:r>
              <a:rPr lang="de-CH"/>
              <a:t>Fourth level</a:t>
            </a:r>
          </a:p>
          <a:p>
            <a:pPr lvl="4"/>
            <a:r>
              <a:rPr lang="de-C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1CEDF7-309C-40F3-8700-9F4DBE766E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04000" y="4770375"/>
            <a:ext cx="1177196" cy="184336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fld id="{813C87EE-A258-F64C-BDBF-F9BAAC19A057}" type="datetime4">
              <a:rPr lang="de-CH" smtClean="0"/>
              <a:t>18. November 2024</a:t>
            </a:fld>
            <a:endParaRPr lang="de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7B08D8-7EDB-4388-A7EE-8AB294EA78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519999" y="4770374"/>
            <a:ext cx="3086100" cy="18433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26C2A0-BCAA-4FD2-BD67-F5225215B6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71600" y="4767263"/>
            <a:ext cx="216000" cy="273844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800" spc="-30" baseline="0">
                <a:solidFill>
                  <a:schemeClr val="bg2"/>
                </a:solidFill>
              </a:defRPr>
            </a:lvl1pPr>
          </a:lstStyle>
          <a:p>
            <a:fld id="{7559FC98-AF75-4A00-A03C-DF9FEBF6BCB9}" type="slidenum">
              <a:rPr lang="de-CH" smtClean="0"/>
              <a:pPr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246037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88" r:id="rId2"/>
    <p:sldLayoutId id="2147483689" r:id="rId3"/>
    <p:sldLayoutId id="2147483677" r:id="rId4"/>
    <p:sldLayoutId id="2147483663" r:id="rId5"/>
    <p:sldLayoutId id="2147483686" r:id="rId6"/>
    <p:sldLayoutId id="2147483664" r:id="rId7"/>
    <p:sldLayoutId id="2147483662" r:id="rId8"/>
    <p:sldLayoutId id="2147483672" r:id="rId9"/>
    <p:sldLayoutId id="2147483673" r:id="rId10"/>
    <p:sldLayoutId id="2147483666" r:id="rId11"/>
    <p:sldLayoutId id="2147483680" r:id="rId12"/>
    <p:sldLayoutId id="2147483678" r:id="rId13"/>
    <p:sldLayoutId id="2147483679" r:id="rId14"/>
    <p:sldLayoutId id="2147483675" r:id="rId15"/>
    <p:sldLayoutId id="2147483683" r:id="rId16"/>
    <p:sldLayoutId id="2147483667" r:id="rId17"/>
    <p:sldLayoutId id="2147483681" r:id="rId18"/>
    <p:sldLayoutId id="2147483670" r:id="rId19"/>
    <p:sldLayoutId id="2147483671" r:id="rId20"/>
    <p:sldLayoutId id="2147483690" r:id="rId21"/>
  </p:sldLayoutIdLst>
  <p:hf hdr="0" ft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180000" indent="-180000" algn="l" defTabSz="685800" rtl="0" eaLnBrk="1" latinLnBrk="0" hangingPunct="1">
        <a:lnSpc>
          <a:spcPct val="100000"/>
        </a:lnSpc>
        <a:spcBef>
          <a:spcPts val="0"/>
        </a:spcBef>
        <a:spcAft>
          <a:spcPts val="400"/>
        </a:spcAft>
        <a:buFont typeface="Arial" panose="020B0604020202020204" pitchFamily="34" charset="0"/>
        <a:buChar char="‒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40000" indent="-180000" algn="l" defTabSz="685800" rtl="0" eaLnBrk="1" latinLnBrk="0" hangingPunct="1">
        <a:lnSpc>
          <a:spcPct val="100000"/>
        </a:lnSpc>
        <a:spcBef>
          <a:spcPts val="0"/>
        </a:spcBef>
        <a:spcAft>
          <a:spcPts val="40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900000" indent="-180000" algn="l" defTabSz="685800" rtl="0" eaLnBrk="1" latinLnBrk="0" hangingPunct="1">
        <a:lnSpc>
          <a:spcPct val="100000"/>
        </a:lnSpc>
        <a:spcBef>
          <a:spcPts val="0"/>
        </a:spcBef>
        <a:spcAft>
          <a:spcPts val="400"/>
        </a:spcAft>
        <a:buSzPct val="110000"/>
        <a:buFont typeface="Arial" panose="020B0604020202020204" pitchFamily="34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60000" indent="-180000" algn="l" defTabSz="685800" rtl="0" eaLnBrk="1" latinLnBrk="0" hangingPunct="1">
        <a:lnSpc>
          <a:spcPct val="100000"/>
        </a:lnSpc>
        <a:spcBef>
          <a:spcPts val="0"/>
        </a:spcBef>
        <a:spcAft>
          <a:spcPts val="400"/>
        </a:spcAft>
        <a:buSzPct val="110000"/>
        <a:buFont typeface="Arial" panose="020B0604020202020204" pitchFamily="34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260000" indent="-180000" algn="l" defTabSz="685800" rtl="0" eaLnBrk="1" latinLnBrk="0" hangingPunct="1">
        <a:lnSpc>
          <a:spcPct val="100000"/>
        </a:lnSpc>
        <a:spcBef>
          <a:spcPts val="0"/>
        </a:spcBef>
        <a:spcAft>
          <a:spcPts val="400"/>
        </a:spcAft>
        <a:buSzPct val="110000"/>
        <a:buFont typeface="Arial" panose="020B0604020202020204" pitchFamily="34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260000" indent="-180000" algn="l" defTabSz="685800" rtl="0" eaLnBrk="1" latinLnBrk="0" hangingPunct="1">
        <a:lnSpc>
          <a:spcPct val="100000"/>
        </a:lnSpc>
        <a:spcBef>
          <a:spcPts val="0"/>
        </a:spcBef>
        <a:spcAft>
          <a:spcPts val="400"/>
        </a:spcAft>
        <a:buSzPct val="110000"/>
        <a:buFont typeface="Arial" panose="020B0604020202020204" pitchFamily="34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60000" indent="-180000" algn="l" defTabSz="685800" rtl="0" eaLnBrk="1" latinLnBrk="0" hangingPunct="1">
        <a:lnSpc>
          <a:spcPct val="100000"/>
        </a:lnSpc>
        <a:spcBef>
          <a:spcPts val="0"/>
        </a:spcBef>
        <a:spcAft>
          <a:spcPts val="400"/>
        </a:spcAft>
        <a:buSzPct val="110000"/>
        <a:buFont typeface="Arial" panose="020B0604020202020204" pitchFamily="34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260000" indent="-180000" algn="l" defTabSz="685800" rtl="0" eaLnBrk="1" latinLnBrk="0" hangingPunct="1">
        <a:lnSpc>
          <a:spcPct val="100000"/>
        </a:lnSpc>
        <a:spcBef>
          <a:spcPts val="0"/>
        </a:spcBef>
        <a:spcAft>
          <a:spcPts val="400"/>
        </a:spcAft>
        <a:buSzPct val="110000"/>
        <a:buFont typeface="Arial" panose="020B0604020202020204" pitchFamily="34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003">
          <p15:clr>
            <a:srgbClr val="F26B43"/>
          </p15:clr>
        </p15:guide>
        <p15:guide id="3" pos="226">
          <p15:clr>
            <a:srgbClr val="F26B43"/>
          </p15:clr>
        </p15:guide>
        <p15:guide id="4" pos="5534">
          <p15:clr>
            <a:srgbClr val="F26B43"/>
          </p15:clr>
        </p15:guide>
        <p15:guide id="5" orient="horz" pos="237">
          <p15:clr>
            <a:srgbClr val="F26B43"/>
          </p15:clr>
        </p15:guide>
        <p15:guide id="6" orient="horz" pos="804" userDrawn="1">
          <p15:clr>
            <a:srgbClr val="F26B43"/>
          </p15:clr>
        </p15:guide>
        <p15:guide id="7" orient="horz" pos="2822">
          <p15:clr>
            <a:srgbClr val="F26B43"/>
          </p15:clr>
        </p15:guide>
        <p15:guide id="8" pos="2823">
          <p15:clr>
            <a:srgbClr val="F26B43"/>
          </p15:clr>
        </p15:guide>
        <p15:guide id="9" pos="2937">
          <p15:clr>
            <a:srgbClr val="F26B43"/>
          </p15:clr>
        </p15:guide>
        <p15:guide id="10" orient="horz" pos="463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customXml" Target="../../customXml/item6.xml"/><Relationship Id="rId1" Type="http://schemas.openxmlformats.org/officeDocument/2006/relationships/customXml" Target="../../customXml/item5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tmp"/><Relationship Id="rId7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9.jpg"/><Relationship Id="rId5" Type="http://schemas.openxmlformats.org/officeDocument/2006/relationships/image" Target="../media/image8.tmp"/><Relationship Id="rId4" Type="http://schemas.openxmlformats.org/officeDocument/2006/relationships/image" Target="../media/image7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customXml" Target="../../customXml/item3.xml"/><Relationship Id="rId1" Type="http://schemas.openxmlformats.org/officeDocument/2006/relationships/customXml" Target="../../customXml/item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customXml" Target="../../customXml/item7.xml"/><Relationship Id="rId1" Type="http://schemas.openxmlformats.org/officeDocument/2006/relationships/customXml" Target="../../customXml/item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mailto:catherine.mcdonald@unisg.ch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B95E2-A6AE-4ABF-9447-908FC1D0A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027" y="1168400"/>
            <a:ext cx="4503600" cy="1942874"/>
          </a:xfrm>
        </p:spPr>
        <p:txBody>
          <a:bodyPr/>
          <a:lstStyle/>
          <a:p>
            <a:r>
              <a:rPr lang="en-AU" dirty="0"/>
              <a:t>Tracking, Reporting &amp; Communicating</a:t>
            </a:r>
            <a:br>
              <a:rPr lang="en-AU" dirty="0"/>
            </a:br>
            <a:r>
              <a:rPr lang="en-AU" sz="2300" b="1" dirty="0"/>
              <a:t>Business &amp; Human Rights Case Studies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DB5031-B047-44A7-A6FB-AA8067E939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CH" dirty="0"/>
          </a:p>
          <a:p>
            <a:r>
              <a:rPr lang="de-CH" dirty="0"/>
              <a:t>By Catherine McDonald </a:t>
            </a:r>
          </a:p>
          <a:p>
            <a:r>
              <a:rPr lang="de-CH" dirty="0"/>
              <a:t>November 19th 2024</a:t>
            </a: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1EF35D47-1B58-A6C7-F9C6-187DC69173C0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custGeom>
            <a:avLst/>
            <a:gdLst>
              <a:gd name="connsiteX0" fmla="*/ 0 w 1861343"/>
              <a:gd name="connsiteY0" fmla="*/ 0 h 2329962"/>
              <a:gd name="connsiteX1" fmla="*/ 1861343 w 1861343"/>
              <a:gd name="connsiteY1" fmla="*/ 0 h 2329962"/>
              <a:gd name="connsiteX2" fmla="*/ 1861343 w 1861343"/>
              <a:gd name="connsiteY2" fmla="*/ 2329962 h 2329962"/>
              <a:gd name="connsiteX3" fmla="*/ 0 w 1861343"/>
              <a:gd name="connsiteY3" fmla="*/ 2329962 h 2329962"/>
              <a:gd name="connsiteX4" fmla="*/ 0 w 1861343"/>
              <a:gd name="connsiteY4" fmla="*/ 0 h 2329962"/>
              <a:gd name="connsiteX0" fmla="*/ 0 w 3408789"/>
              <a:gd name="connsiteY0" fmla="*/ 852854 h 2329962"/>
              <a:gd name="connsiteX1" fmla="*/ 3408789 w 3408789"/>
              <a:gd name="connsiteY1" fmla="*/ 0 h 2329962"/>
              <a:gd name="connsiteX2" fmla="*/ 3408789 w 3408789"/>
              <a:gd name="connsiteY2" fmla="*/ 2329962 h 2329962"/>
              <a:gd name="connsiteX3" fmla="*/ 1547446 w 3408789"/>
              <a:gd name="connsiteY3" fmla="*/ 2329962 h 2329962"/>
              <a:gd name="connsiteX4" fmla="*/ 0 w 3408789"/>
              <a:gd name="connsiteY4" fmla="*/ 852854 h 2329962"/>
              <a:gd name="connsiteX0" fmla="*/ 0 w 3408789"/>
              <a:gd name="connsiteY0" fmla="*/ 852854 h 3516924"/>
              <a:gd name="connsiteX1" fmla="*/ 3408789 w 3408789"/>
              <a:gd name="connsiteY1" fmla="*/ 0 h 3516924"/>
              <a:gd name="connsiteX2" fmla="*/ 3408789 w 3408789"/>
              <a:gd name="connsiteY2" fmla="*/ 2329962 h 3516924"/>
              <a:gd name="connsiteX3" fmla="*/ 483577 w 3408789"/>
              <a:gd name="connsiteY3" fmla="*/ 3516924 h 3516924"/>
              <a:gd name="connsiteX4" fmla="*/ 0 w 3408789"/>
              <a:gd name="connsiteY4" fmla="*/ 852854 h 3516924"/>
              <a:gd name="connsiteX0" fmla="*/ 0 w 3417582"/>
              <a:gd name="connsiteY0" fmla="*/ 852854 h 3789485"/>
              <a:gd name="connsiteX1" fmla="*/ 3408789 w 3417582"/>
              <a:gd name="connsiteY1" fmla="*/ 0 h 3789485"/>
              <a:gd name="connsiteX2" fmla="*/ 3417582 w 3417582"/>
              <a:gd name="connsiteY2" fmla="*/ 3789485 h 3789485"/>
              <a:gd name="connsiteX3" fmla="*/ 483577 w 3417582"/>
              <a:gd name="connsiteY3" fmla="*/ 3516924 h 3789485"/>
              <a:gd name="connsiteX4" fmla="*/ 0 w 3417582"/>
              <a:gd name="connsiteY4" fmla="*/ 852854 h 3789485"/>
              <a:gd name="connsiteX0" fmla="*/ 0 w 3417582"/>
              <a:gd name="connsiteY0" fmla="*/ 852854 h 3789485"/>
              <a:gd name="connsiteX1" fmla="*/ 3408789 w 3417582"/>
              <a:gd name="connsiteY1" fmla="*/ 0 h 3789485"/>
              <a:gd name="connsiteX2" fmla="*/ 3417582 w 3417582"/>
              <a:gd name="connsiteY2" fmla="*/ 3789485 h 3789485"/>
              <a:gd name="connsiteX3" fmla="*/ 501162 w 3417582"/>
              <a:gd name="connsiteY3" fmla="*/ 3570549 h 3789485"/>
              <a:gd name="connsiteX4" fmla="*/ 0 w 3417582"/>
              <a:gd name="connsiteY4" fmla="*/ 852854 h 3789485"/>
              <a:gd name="connsiteX0" fmla="*/ 0 w 3408789"/>
              <a:gd name="connsiteY0" fmla="*/ 852854 h 3852049"/>
              <a:gd name="connsiteX1" fmla="*/ 3408789 w 3408789"/>
              <a:gd name="connsiteY1" fmla="*/ 0 h 3852049"/>
              <a:gd name="connsiteX2" fmla="*/ 3399997 w 3408789"/>
              <a:gd name="connsiteY2" fmla="*/ 3852049 h 3852049"/>
              <a:gd name="connsiteX3" fmla="*/ 501162 w 3408789"/>
              <a:gd name="connsiteY3" fmla="*/ 3570549 h 3852049"/>
              <a:gd name="connsiteX4" fmla="*/ 0 w 3408789"/>
              <a:gd name="connsiteY4" fmla="*/ 852854 h 3852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8789" h="3852049">
                <a:moveTo>
                  <a:pt x="0" y="852854"/>
                </a:moveTo>
                <a:lnTo>
                  <a:pt x="3408789" y="0"/>
                </a:lnTo>
                <a:cubicBezTo>
                  <a:pt x="3405858" y="1284016"/>
                  <a:pt x="3402928" y="2568033"/>
                  <a:pt x="3399997" y="3852049"/>
                </a:cubicBezTo>
                <a:lnTo>
                  <a:pt x="501162" y="3570549"/>
                </a:lnTo>
                <a:lnTo>
                  <a:pt x="0" y="852854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b="5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</p:spTree>
    <p:custDataLst>
      <p:custData r:id="rId1"/>
      <p:custData r:id="rId2"/>
    </p:custDataLst>
    <p:extLst>
      <p:ext uri="{BB962C8B-B14F-4D97-AF65-F5344CB8AC3E}">
        <p14:creationId xmlns:p14="http://schemas.microsoft.com/office/powerpoint/2010/main" val="206559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 descr="Ein Bild, das Text enthält.&#10;&#10;Automatisch generierte Beschreibung">
            <a:extLst>
              <a:ext uri="{FF2B5EF4-FFF2-40B4-BE49-F238E27FC236}">
                <a16:creationId xmlns:a16="http://schemas.microsoft.com/office/drawing/2014/main" id="{19AAFA29-7DFB-1272-467E-AC7C6ED4E00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9" t="11264" r="2294" b="8740"/>
          <a:stretch/>
        </p:blipFill>
        <p:spPr>
          <a:xfrm>
            <a:off x="219952" y="431917"/>
            <a:ext cx="2483222" cy="1287314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9ECAB092-3299-649A-4113-6B2EA654778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" t="16841" r="6875"/>
          <a:stretch/>
        </p:blipFill>
        <p:spPr>
          <a:xfrm>
            <a:off x="273104" y="1995613"/>
            <a:ext cx="2376917" cy="1152275"/>
          </a:xfrm>
          <a:prstGeom prst="rect">
            <a:avLst/>
          </a:prstGeom>
        </p:spPr>
      </p:pic>
      <p:pic>
        <p:nvPicPr>
          <p:cNvPr id="13" name="Grafik 12" descr="Ein Bild, das Text enthält.&#10;&#10;Automatisch generierte Beschreibung">
            <a:extLst>
              <a:ext uri="{FF2B5EF4-FFF2-40B4-BE49-F238E27FC236}">
                <a16:creationId xmlns:a16="http://schemas.microsoft.com/office/drawing/2014/main" id="{680CFD6C-F5B0-31EE-5E75-1DF5DAF7440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19880" r="27110" b="16251"/>
          <a:stretch/>
        </p:blipFill>
        <p:spPr>
          <a:xfrm>
            <a:off x="2832056" y="256013"/>
            <a:ext cx="3342285" cy="4744612"/>
          </a:xfrm>
          <a:prstGeom prst="rect">
            <a:avLst/>
          </a:prstGeom>
        </p:spPr>
      </p:pic>
      <p:pic>
        <p:nvPicPr>
          <p:cNvPr id="2" name="Grafik 1" descr="Ein Bild, das Text, Person, Menge enthält.&#10;&#10;Automatisch generierte Beschreibung">
            <a:extLst>
              <a:ext uri="{FF2B5EF4-FFF2-40B4-BE49-F238E27FC236}">
                <a16:creationId xmlns:a16="http://schemas.microsoft.com/office/drawing/2014/main" id="{C1436332-05B9-4A45-9B97-1AC8F66BCE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47" y="3424270"/>
            <a:ext cx="2437169" cy="1370908"/>
          </a:xfrm>
          <a:prstGeom prst="rect">
            <a:avLst/>
          </a:prstGeom>
        </p:spPr>
      </p:pic>
      <p:pic>
        <p:nvPicPr>
          <p:cNvPr id="8" name="Grafik 7" descr="Ein Bild, das Text, Kalender enthält.&#10;&#10;Automatisch generierte Beschreibung">
            <a:extLst>
              <a:ext uri="{FF2B5EF4-FFF2-40B4-BE49-F238E27FC236}">
                <a16:creationId xmlns:a16="http://schemas.microsoft.com/office/drawing/2014/main" id="{B9B9CAED-EA34-B3D0-D85D-43AA7229DB2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253" y="285960"/>
            <a:ext cx="2078165" cy="3123740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F105C0CA-B3F9-9119-3CAC-2F682BEEDC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75665" y="3590398"/>
            <a:ext cx="2539603" cy="141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31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F4B5A-79A3-F445-3594-D91895098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8051" y="808038"/>
            <a:ext cx="6218050" cy="2496171"/>
          </a:xfrm>
        </p:spPr>
        <p:txBody>
          <a:bodyPr>
            <a:normAutofit/>
          </a:bodyPr>
          <a:lstStyle/>
          <a:p>
            <a:r>
              <a:rPr lang="en-AU" sz="4000" dirty="0"/>
              <a:t>How do multinational enterprises (MNEs) track, report &amp; communicate?</a:t>
            </a:r>
          </a:p>
        </p:txBody>
      </p:sp>
    </p:spTree>
    <p:custDataLst>
      <p:custData r:id="rId1"/>
      <p:custData r:id="rId2"/>
    </p:custDataLst>
    <p:extLst>
      <p:ext uri="{BB962C8B-B14F-4D97-AF65-F5344CB8AC3E}">
        <p14:creationId xmlns:p14="http://schemas.microsoft.com/office/powerpoint/2010/main" val="24775205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105F1F3-2B96-47C9-D7CD-3E51810C7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027" y="876300"/>
            <a:ext cx="6236523" cy="615950"/>
          </a:xfrm>
        </p:spPr>
        <p:txBody>
          <a:bodyPr/>
          <a:lstStyle/>
          <a:p>
            <a:r>
              <a:rPr lang="en-AU" sz="3500" dirty="0"/>
              <a:t>Insights from the Cobalt Industry</a:t>
            </a:r>
          </a:p>
        </p:txBody>
      </p:sp>
      <p:pic>
        <p:nvPicPr>
          <p:cNvPr id="3" name="Grafik 8" descr="Ein Bild, das Person, Gelände, draußen, Gruppe enthält.&#10;&#10;Automatisch generierte Beschreibung">
            <a:extLst>
              <a:ext uri="{FF2B5EF4-FFF2-40B4-BE49-F238E27FC236}">
                <a16:creationId xmlns:a16="http://schemas.microsoft.com/office/drawing/2014/main" id="{DF8F6C13-5C7E-5783-25EA-5D09C4EBD6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137" y="1696674"/>
            <a:ext cx="2346324" cy="3128432"/>
          </a:xfrm>
          <a:prstGeom prst="rect">
            <a:avLst/>
          </a:prstGeom>
        </p:spPr>
      </p:pic>
      <p:pic>
        <p:nvPicPr>
          <p:cNvPr id="5" name="Picture 4" descr="A group of people in hard hats&#10;&#10;Description automatically generated">
            <a:extLst>
              <a:ext uri="{FF2B5EF4-FFF2-40B4-BE49-F238E27FC236}">
                <a16:creationId xmlns:a16="http://schemas.microsoft.com/office/drawing/2014/main" id="{8129CEF8-59BE-51C6-7027-22E56D691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94" y="2121688"/>
            <a:ext cx="2563156" cy="1922367"/>
          </a:xfrm>
          <a:prstGeom prst="rect">
            <a:avLst/>
          </a:prstGeom>
        </p:spPr>
      </p:pic>
      <p:pic>
        <p:nvPicPr>
          <p:cNvPr id="7" name="Picture 6" descr="A dirt pit with trees and blue sky&#10;&#10;Description automatically generated">
            <a:extLst>
              <a:ext uri="{FF2B5EF4-FFF2-40B4-BE49-F238E27FC236}">
                <a16:creationId xmlns:a16="http://schemas.microsoft.com/office/drawing/2014/main" id="{B41AC890-1B00-6899-13E1-FCD1619531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949" y="2172488"/>
            <a:ext cx="2563154" cy="1922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465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C4DFAA-DA7A-1CFC-EB25-D651E85A50D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1027" y="1940816"/>
            <a:ext cx="5652323" cy="1799335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In recent years, human rights due diligence (HRDD) has gained traction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The Corporate Sustainability Due Diligence Directive (CSDDD) aims to close gaps in the field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However, there are implications for emerging economies, particularly in Sub-Saharan Africa 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105F1F3-2B96-47C9-D7CD-3E51810C7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027" y="876300"/>
            <a:ext cx="6236523" cy="615950"/>
          </a:xfrm>
        </p:spPr>
        <p:txBody>
          <a:bodyPr/>
          <a:lstStyle/>
          <a:p>
            <a:r>
              <a:rPr lang="de-CH" dirty="0"/>
              <a:t>Corporate Due Diligence</a:t>
            </a:r>
          </a:p>
        </p:txBody>
      </p:sp>
    </p:spTree>
    <p:extLst>
      <p:ext uri="{BB962C8B-B14F-4D97-AF65-F5344CB8AC3E}">
        <p14:creationId xmlns:p14="http://schemas.microsoft.com/office/powerpoint/2010/main" val="3594154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F4B5A-79A3-F445-3594-D91895098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8051" y="808038"/>
            <a:ext cx="6218050" cy="2496171"/>
          </a:xfrm>
        </p:spPr>
        <p:txBody>
          <a:bodyPr>
            <a:normAutofit/>
          </a:bodyPr>
          <a:lstStyle/>
          <a:p>
            <a:r>
              <a:rPr lang="en-AU" sz="4000" dirty="0"/>
              <a:t>What does this mean for tracking, reporting &amp; communicating HRDD?</a:t>
            </a:r>
          </a:p>
        </p:txBody>
      </p:sp>
    </p:spTree>
    <p:custDataLst>
      <p:custData r:id="rId1"/>
      <p:custData r:id="rId2"/>
    </p:custDataLst>
    <p:extLst>
      <p:ext uri="{BB962C8B-B14F-4D97-AF65-F5344CB8AC3E}">
        <p14:creationId xmlns:p14="http://schemas.microsoft.com/office/powerpoint/2010/main" val="39695682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105F1F3-2B96-47C9-D7CD-3E51810C7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027" y="876300"/>
            <a:ext cx="6236523" cy="615950"/>
          </a:xfrm>
        </p:spPr>
        <p:txBody>
          <a:bodyPr/>
          <a:lstStyle/>
          <a:p>
            <a:r>
              <a:rPr lang="en-AU" sz="3500" dirty="0"/>
              <a:t>Insights from the Garment Industry</a:t>
            </a:r>
          </a:p>
        </p:txBody>
      </p:sp>
      <p:pic>
        <p:nvPicPr>
          <p:cNvPr id="2" name="46B48980-2972-41C9-BEBB-7AB669F33C5C" descr="IMG_7810.jpg">
            <a:extLst>
              <a:ext uri="{FF2B5EF4-FFF2-40B4-BE49-F238E27FC236}">
                <a16:creationId xmlns:a16="http://schemas.microsoft.com/office/drawing/2014/main" id="{2355CD67-239F-4FEF-0818-4860C4630E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777" y="1759074"/>
            <a:ext cx="3572769" cy="2679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CF1F32BF-BB67-4F08-A6CC-B390FE332A22" descr="IMG_3827.jpg">
            <a:extLst>
              <a:ext uri="{FF2B5EF4-FFF2-40B4-BE49-F238E27FC236}">
                <a16:creationId xmlns:a16="http://schemas.microsoft.com/office/drawing/2014/main" id="{3B9922DD-2B08-E962-4EB3-22C74AA6D9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40"/>
          <a:stretch/>
        </p:blipFill>
        <p:spPr bwMode="auto">
          <a:xfrm>
            <a:off x="6650220" y="2052399"/>
            <a:ext cx="1905916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2B57A2AF-A7B7-42EA-9EDB-ECDED45EB955" descr="IMG_7881.jpg">
            <a:extLst>
              <a:ext uri="{FF2B5EF4-FFF2-40B4-BE49-F238E27FC236}">
                <a16:creationId xmlns:a16="http://schemas.microsoft.com/office/drawing/2014/main" id="{A010A613-5180-9EA4-2E92-635357693B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975"/>
          <a:stretch/>
        </p:blipFill>
        <p:spPr bwMode="auto">
          <a:xfrm>
            <a:off x="587864" y="1889998"/>
            <a:ext cx="1722001" cy="2296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3746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105F1F3-2B96-47C9-D7CD-3E51810C7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027" y="876300"/>
            <a:ext cx="7677973" cy="615950"/>
          </a:xfrm>
        </p:spPr>
        <p:txBody>
          <a:bodyPr/>
          <a:lstStyle/>
          <a:p>
            <a:r>
              <a:rPr lang="en-AU" sz="3500" dirty="0"/>
              <a:t>Insights from the Pharmaceutical Industry</a:t>
            </a:r>
          </a:p>
        </p:txBody>
      </p:sp>
      <p:pic>
        <p:nvPicPr>
          <p:cNvPr id="4098" name="5F7548CE-52EC-4AD1-A244-7791D4E1E9BE" descr="IMG_6679.jpg">
            <a:extLst>
              <a:ext uri="{FF2B5EF4-FFF2-40B4-BE49-F238E27FC236}">
                <a16:creationId xmlns:a16="http://schemas.microsoft.com/office/drawing/2014/main" id="{092E589F-D91A-FAB8-7645-0E2486EA34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60" t="23958" r="15365" b="4931"/>
          <a:stretch/>
        </p:blipFill>
        <p:spPr bwMode="auto">
          <a:xfrm>
            <a:off x="5925395" y="2044700"/>
            <a:ext cx="2786806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88027C27-C63E-479A-9693-5A3F3DCE607F" descr="IMG_6701.jpg">
            <a:extLst>
              <a:ext uri="{FF2B5EF4-FFF2-40B4-BE49-F238E27FC236}">
                <a16:creationId xmlns:a16="http://schemas.microsoft.com/office/drawing/2014/main" id="{07D5CEF4-BC39-0845-DEA9-D71E0E157E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959" y="1733551"/>
            <a:ext cx="2174082" cy="2898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B3F3EF42-33AF-4767-8A18-C58C5ECEC91A" descr="IMG_6742.jpg">
            <a:extLst>
              <a:ext uri="{FF2B5EF4-FFF2-40B4-BE49-F238E27FC236}">
                <a16:creationId xmlns:a16="http://schemas.microsoft.com/office/drawing/2014/main" id="{6377E6B5-AC57-4D50-294B-9317746375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8"/>
          <a:stretch/>
        </p:blipFill>
        <p:spPr bwMode="auto">
          <a:xfrm>
            <a:off x="431799" y="2039939"/>
            <a:ext cx="2786805" cy="2227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03151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C4DFAA-DA7A-1CFC-EB25-D651E85A50D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1027" y="1845566"/>
            <a:ext cx="5626923" cy="2326384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000" dirty="0"/>
              <a:t>Materiality can be subjective</a:t>
            </a:r>
          </a:p>
          <a:p>
            <a:pPr lvl="2"/>
            <a:r>
              <a:rPr lang="en-AU" dirty="0"/>
              <a:t>     What’s material for one stakeholder may not be for another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000" dirty="0"/>
              <a:t>Accessibility &amp; accountability </a:t>
            </a:r>
          </a:p>
          <a:p>
            <a:pPr lvl="1"/>
            <a:r>
              <a:rPr lang="en-AU" dirty="0"/>
              <a:t>     Incorporating stakeholder voices remains a challenge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000" dirty="0"/>
              <a:t>Technology is not a panacea</a:t>
            </a:r>
          </a:p>
          <a:p>
            <a:r>
              <a:rPr lang="en-AU" dirty="0"/>
              <a:t>     Long term horizons and continuous engagement are essential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105F1F3-2B96-47C9-D7CD-3E51810C7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027" y="876300"/>
            <a:ext cx="6236523" cy="615950"/>
          </a:xfrm>
        </p:spPr>
        <p:txBody>
          <a:bodyPr/>
          <a:lstStyle/>
          <a:p>
            <a:r>
              <a:rPr lang="en-AU" dirty="0"/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41154036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C4DFAA-DA7A-1CFC-EB25-D651E85A50D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669638" y="2385316"/>
            <a:ext cx="5626923" cy="1799335"/>
          </a:xfrm>
        </p:spPr>
        <p:txBody>
          <a:bodyPr>
            <a:normAutofit/>
          </a:bodyPr>
          <a:lstStyle/>
          <a:p>
            <a:pPr algn="ctr"/>
            <a:r>
              <a:rPr lang="en-AU" dirty="0"/>
              <a:t>For further information, please contact:</a:t>
            </a:r>
          </a:p>
          <a:p>
            <a:pPr algn="ctr"/>
            <a:endParaRPr lang="en-AU" dirty="0"/>
          </a:p>
          <a:p>
            <a:pPr algn="ctr"/>
            <a:r>
              <a:rPr lang="en-AU" dirty="0"/>
              <a:t>Catherine McDonald</a:t>
            </a:r>
          </a:p>
          <a:p>
            <a:pPr algn="ctr"/>
            <a:r>
              <a:rPr lang="en-AU" dirty="0"/>
              <a:t>PhD Candidate &amp; Research Assistant</a:t>
            </a:r>
          </a:p>
          <a:p>
            <a:pPr algn="ctr"/>
            <a:r>
              <a:rPr lang="en-AU" dirty="0"/>
              <a:t>Institute for Business Ethics, University of St. Gallen</a:t>
            </a:r>
          </a:p>
          <a:p>
            <a:pPr algn="ctr"/>
            <a:r>
              <a:rPr lang="en-AU" dirty="0">
                <a:hlinkClick r:id="rId2"/>
              </a:rPr>
              <a:t>catherine.mcdonald@unisg.ch</a:t>
            </a:r>
            <a:r>
              <a:rPr lang="en-AU" dirty="0"/>
              <a:t> 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105F1F3-2B96-47C9-D7CD-3E51810C7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0827" y="1441450"/>
            <a:ext cx="6236523" cy="615950"/>
          </a:xfrm>
        </p:spPr>
        <p:txBody>
          <a:bodyPr/>
          <a:lstStyle/>
          <a:p>
            <a:r>
              <a:rPr lang="de-CH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15621474"/>
      </p:ext>
    </p:extLst>
  </p:cSld>
  <p:clrMapOvr>
    <a:masterClrMapping/>
  </p:clrMapOvr>
</p:sld>
</file>

<file path=ppt/theme/theme1.xml><?xml version="1.0" encoding="utf-8"?>
<a:theme xmlns:a="http://schemas.openxmlformats.org/drawingml/2006/main" name="UNISG PPT">
  <a:themeElements>
    <a:clrScheme name="uni stgallen Colors">
      <a:dk1>
        <a:sysClr val="windowText" lastClr="000000"/>
      </a:dk1>
      <a:lt1>
        <a:sysClr val="window" lastClr="FFFFFF"/>
      </a:lt1>
      <a:dk2>
        <a:srgbClr val="0A5F2D"/>
      </a:dk2>
      <a:lt2>
        <a:srgbClr val="FFFFFF"/>
      </a:lt2>
      <a:accent1>
        <a:srgbClr val="00802F"/>
      </a:accent1>
      <a:accent2>
        <a:srgbClr val="E1D7C3"/>
      </a:accent2>
      <a:accent3>
        <a:srgbClr val="EB6969"/>
      </a:accent3>
      <a:accent4>
        <a:srgbClr val="73A5AF"/>
      </a:accent4>
      <a:accent5>
        <a:srgbClr val="FFF04B"/>
      </a:accent5>
      <a:accent6>
        <a:srgbClr val="0A5F2D"/>
      </a:accent6>
      <a:hlink>
        <a:srgbClr val="00802F"/>
      </a:hlink>
      <a:folHlink>
        <a:srgbClr val="0A5F2D"/>
      </a:folHlink>
    </a:clrScheme>
    <a:fontScheme name="uni stgallen Fonts">
      <a:majorFont>
        <a:latin typeface="Gill Sans Nova"/>
        <a:ea typeface=""/>
        <a:cs typeface=""/>
      </a:majorFont>
      <a:minorFont>
        <a:latin typeface="Gill Sans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ni_stgallen_master_01.potx" id="{30835CC8-2B5A-4E70-B341-DDAB901ED00B}" vid="{29D780FA-9373-4C8E-8A10-29358CDEA5B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.xml"/></Relationships>
</file>

<file path=customXml/item1.xml><?xml version="1.0" encoding="utf-8"?>
<TemplafySlideTemplateConfiguration><![CDATA[{"slideVersion":1,"isValidatorEnabled":false,"isLocked":false,"elementsMetadata":[],"slideId":"1026777585009557505","enableDocumentContentUpdater":false,"version":"2.0"}]]></TemplafySlideTemplateConfiguration>
</file>

<file path=customXml/item2.xml><?xml version="1.0" encoding="utf-8"?>
<TemplafyTemplateConfiguration><![CDATA[{"elementsMetadata":[],"transformationConfigurations":[],"templateName":"UNISG Basispräsentation_EN","templateDescription":"","enableDocumentContentUpdater":false,"version":"2.0"}]]></TemplafyTemplateConfiguration>
</file>

<file path=customXml/item3.xml><?xml version="1.0" encoding="utf-8"?>
<TemplafySlideFormConfiguration><![CDATA[{"formFields":[],"formDataEntries":[]}]]></TemplafySlideFormConfiguration>
</file>

<file path=customXml/item4.xml><?xml version="1.0" encoding="utf-8"?>
<TemplafyFormConfiguration><![CDATA[{"formFields":[],"formDataEntries":[]}]]></TemplafyFormConfiguration>
</file>

<file path=customXml/item5.xml><?xml version="1.0" encoding="utf-8"?>
<TemplafySlideTemplateConfiguration><![CDATA[{"slideVersion":1,"isValidatorEnabled":false,"isLocked":false,"elementsMetadata":[],"slideId":"1026777585009557504","enableDocumentContentUpdater":false,"version":"2.0"}]]></TemplafySlideTemplateConfiguration>
</file>

<file path=customXml/item6.xml><?xml version="1.0" encoding="utf-8"?>
<TemplafySlideFormConfiguration><![CDATA[{"formFields":[],"formDataEntries":[]}]]></TemplafySlideFormConfiguration>
</file>

<file path=customXml/item7.xml><?xml version="1.0" encoding="utf-8"?>
<TemplafySlideTemplateConfiguration><![CDATA[{"slideVersion":1,"isValidatorEnabled":false,"isLocked":false,"elementsMetadata":[],"slideId":"1026777585009557505","enableDocumentContentUpdater":false,"version":"2.0"}]]></TemplafySlideTemplateConfiguration>
</file>

<file path=customXml/item8.xml><?xml version="1.0" encoding="utf-8"?>
<TemplafySlideFormConfiguration><![CDATA[{"formFields":[],"formDataEntries":[]}]]></TemplafySlideFormConfiguration>
</file>

<file path=customXml/itemProps1.xml><?xml version="1.0" encoding="utf-8"?>
<ds:datastoreItem xmlns:ds="http://schemas.openxmlformats.org/officeDocument/2006/customXml" ds:itemID="{1E230966-27D6-4D52-8BBC-DC87931723D4}">
  <ds:schemaRefs/>
</ds:datastoreItem>
</file>

<file path=customXml/itemProps2.xml><?xml version="1.0" encoding="utf-8"?>
<ds:datastoreItem xmlns:ds="http://schemas.openxmlformats.org/officeDocument/2006/customXml" ds:itemID="{CEF74579-D533-4AB4-90FB-7DBDE6E7483A}">
  <ds:schemaRefs/>
</ds:datastoreItem>
</file>

<file path=customXml/itemProps3.xml><?xml version="1.0" encoding="utf-8"?>
<ds:datastoreItem xmlns:ds="http://schemas.openxmlformats.org/officeDocument/2006/customXml" ds:itemID="{8EC40DD6-FA11-4CE3-9360-E1DBF08CA2B3}">
  <ds:schemaRefs/>
</ds:datastoreItem>
</file>

<file path=customXml/itemProps4.xml><?xml version="1.0" encoding="utf-8"?>
<ds:datastoreItem xmlns:ds="http://schemas.openxmlformats.org/officeDocument/2006/customXml" ds:itemID="{17F26CA8-058A-427C-88F2-D756700D3ABF}">
  <ds:schemaRefs/>
</ds:datastoreItem>
</file>

<file path=customXml/itemProps5.xml><?xml version="1.0" encoding="utf-8"?>
<ds:datastoreItem xmlns:ds="http://schemas.openxmlformats.org/officeDocument/2006/customXml" ds:itemID="{40F2ACD3-A8FF-46F2-BCEF-7FF7453EBA13}">
  <ds:schemaRefs/>
</ds:datastoreItem>
</file>

<file path=customXml/itemProps6.xml><?xml version="1.0" encoding="utf-8"?>
<ds:datastoreItem xmlns:ds="http://schemas.openxmlformats.org/officeDocument/2006/customXml" ds:itemID="{CECF19F3-4F31-43B6-9D66-6CC4AC12BE17}">
  <ds:schemaRefs/>
</ds:datastoreItem>
</file>

<file path=customXml/itemProps7.xml><?xml version="1.0" encoding="utf-8"?>
<ds:datastoreItem xmlns:ds="http://schemas.openxmlformats.org/officeDocument/2006/customXml" ds:itemID="{94AD3610-3C2A-407C-90FC-F7D8C774E4A8}">
  <ds:schemaRefs/>
</ds:datastoreItem>
</file>

<file path=customXml/itemProps8.xml><?xml version="1.0" encoding="utf-8"?>
<ds:datastoreItem xmlns:ds="http://schemas.openxmlformats.org/officeDocument/2006/customXml" ds:itemID="{F4E6DDF9-C145-4996-8D72-7468831B72FA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uni_stgallen_master_01</Template>
  <TotalTime>0</TotalTime>
  <Words>178</Words>
  <Application>Microsoft Office PowerPoint</Application>
  <PresentationFormat>On-screen Show (16:9)</PresentationFormat>
  <Paragraphs>32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Gill Alt One MT Light</vt:lpstr>
      <vt:lpstr>Gill Sans Nova</vt:lpstr>
      <vt:lpstr>Gill Sans Nova Light</vt:lpstr>
      <vt:lpstr>UNISG PPT</vt:lpstr>
      <vt:lpstr>Tracking, Reporting &amp; Communicating Business &amp; Human Rights Case Studies</vt:lpstr>
      <vt:lpstr>PowerPoint Presentation</vt:lpstr>
      <vt:lpstr>How do multinational enterprises (MNEs) track, report &amp; communicate?</vt:lpstr>
      <vt:lpstr>Insights from the Cobalt Industry</vt:lpstr>
      <vt:lpstr>Corporate Due Diligence</vt:lpstr>
      <vt:lpstr>What does this mean for tracking, reporting &amp; communicating HRDD?</vt:lpstr>
      <vt:lpstr>Insights from the Garment Industry</vt:lpstr>
      <vt:lpstr>Insights from the Pharmaceutical Industry</vt:lpstr>
      <vt:lpstr>Conclusion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2024-10-24T12:58:10Z</dcterms:created>
  <dcterms:modified xsi:type="dcterms:W3CDTF">2024-11-18T19:03:41Z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emplafyTimeStamp">
    <vt:lpwstr>2024-10-15T11:30:43</vt:lpwstr>
  </property>
  <property fmtid="{D5CDD505-2E9C-101B-9397-08002B2CF9AE}" pid="3" name="TemplafyTenantId">
    <vt:lpwstr>unisg</vt:lpwstr>
  </property>
  <property fmtid="{D5CDD505-2E9C-101B-9397-08002B2CF9AE}" pid="4" name="TemplafyTemplateId">
    <vt:lpwstr>1026777560075469354</vt:lpwstr>
  </property>
  <property fmtid="{D5CDD505-2E9C-101B-9397-08002B2CF9AE}" pid="5" name="TemplafyUserProfileId">
    <vt:lpwstr>637734278186321539</vt:lpwstr>
  </property>
  <property fmtid="{D5CDD505-2E9C-101B-9397-08002B2CF9AE}" pid="6" name="TemplafyLanguageCode">
    <vt:lpwstr>en-GB</vt:lpwstr>
  </property>
  <property fmtid="{D5CDD505-2E9C-101B-9397-08002B2CF9AE}" pid="7" name="TemplafyFromBlank">
    <vt:bool>false</vt:bool>
  </property>
</Properties>
</file>