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customXml/itemProps8.xml" ContentType="application/vnd.openxmlformats-officedocument.customXmlProperties+xml"/>
  <Override PartName="/customXml/itemProps9.xml" ContentType="application/vnd.openxmlformats-officedocument.customXmlProperties+xml"/>
  <Override PartName="/customXml/itemProps10.xml" ContentType="application/vnd.openxmlformats-officedocument.customXmlProperties+xml"/>
  <Override PartName="/customXml/itemProps11.xml" ContentType="application/vnd.openxmlformats-officedocument.customXmlProperties+xml"/>
  <Override PartName="/customXml/itemProps12.xml" ContentType="application/vnd.openxmlformats-officedocument.customXmlProperties+xml"/>
  <Override PartName="/customXml/itemProps1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6" Type="http://schemas.openxmlformats.org/officeDocument/2006/relationships/custom-properties" Target="docProps/custom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4"/>
  </p:sldMasterIdLst>
  <p:notesMasterIdLst>
    <p:notesMasterId r:id="rId17"/>
  </p:notesMasterIdLst>
  <p:handoutMasterIdLst>
    <p:handoutMasterId r:id="rId18"/>
  </p:handoutMasterIdLst>
  <p:sldIdLst>
    <p:sldId id="291" r:id="rId15"/>
    <p:sldId id="290" r:id="rId16"/>
  </p:sldIdLst>
  <p:sldSz cx="9144000" cy="5143500" type="screen16x9"/>
  <p:notesSz cx="6858000" cy="9144000"/>
  <p:defaultTextStyle>
    <a:defPPr>
      <a:defRPr lang="de-DE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43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1C3D"/>
    <a:srgbClr val="F46A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0E3FDE45-AF77-4B5C-9715-49D594BDF05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38" autoAdjust="0"/>
    <p:restoredTop sz="94660"/>
  </p:normalViewPr>
  <p:slideViewPr>
    <p:cSldViewPr snapToGrid="0" showGuides="1">
      <p:cViewPr varScale="1">
        <p:scale>
          <a:sx n="156" d="100"/>
          <a:sy n="156" d="100"/>
        </p:scale>
        <p:origin x="184" y="224"/>
      </p:cViewPr>
      <p:guideLst>
        <p:guide orient="horz" pos="1643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84" d="100"/>
          <a:sy n="84" d="100"/>
        </p:scale>
        <p:origin x="2736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8.xml"/><Relationship Id="rId13" Type="http://schemas.openxmlformats.org/officeDocument/2006/relationships/customXml" Target="../customXml/item13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customXml" Target="../customXml/item7.xml"/><Relationship Id="rId12" Type="http://schemas.openxmlformats.org/officeDocument/2006/relationships/customXml" Target="../customXml/item12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1" Type="http://schemas.openxmlformats.org/officeDocument/2006/relationships/customXml" Target="../customXml/item11.xml"/><Relationship Id="rId5" Type="http://schemas.openxmlformats.org/officeDocument/2006/relationships/customXml" Target="../customXml/item5.xml"/><Relationship Id="rId15" Type="http://schemas.openxmlformats.org/officeDocument/2006/relationships/slide" Target="slides/slide1.xml"/><Relationship Id="rId10" Type="http://schemas.openxmlformats.org/officeDocument/2006/relationships/customXml" Target="../customXml/item10.xml"/><Relationship Id="rId19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customXml" Target="../customXml/item9.xml"/><Relationship Id="rId14" Type="http://schemas.openxmlformats.org/officeDocument/2006/relationships/slideMaster" Target="slideMasters/slideMaster1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F45CE27-0FC1-4345-A9D1-813E9F3C96B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4FAFF02-ADA2-494F-92F2-18E0CD47E82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F4C96F-5C6D-48ED-8D42-B768302B23AD}" type="datetimeFigureOut">
              <a:rPr lang="de-CH" smtClean="0"/>
              <a:t>11.10.23</a:t>
            </a:fld>
            <a:endParaRPr lang="de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4D7311C-885A-4219-9687-E8E9C81D348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755352-F100-4DC1-827B-1EFA0F247A0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76BEFE-BF9F-47C0-9B2B-37E6860B00C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454366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6D3A44-FA09-4C0A-99A6-1BA009890161}" type="datetimeFigureOut">
              <a:rPr lang="de-CH" smtClean="0"/>
              <a:t>11.10.23</a:t>
            </a:fld>
            <a:endParaRPr lang="de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EFE3F1-1C0D-4780-BCDC-4F7033F6C9E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872188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Slide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picture containing skating, building, ramp, board&#10;&#10;Description automatically generated">
            <a:extLst>
              <a:ext uri="{FF2B5EF4-FFF2-40B4-BE49-F238E27FC236}">
                <a16:creationId xmlns:a16="http://schemas.microsoft.com/office/drawing/2014/main" id="{9F7E1813-5682-4AAE-8DC8-5A613DE12B9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79" r="7910" b="19850"/>
          <a:stretch/>
        </p:blipFill>
        <p:spPr>
          <a:xfrm>
            <a:off x="0" y="0"/>
            <a:ext cx="9136420" cy="5143500"/>
          </a:xfrm>
          <a:prstGeom prst="rect">
            <a:avLst/>
          </a:prstGeom>
        </p:spPr>
      </p:pic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43D7A234-EBF8-4A9A-ACFF-4329BD747ADC}"/>
              </a:ext>
            </a:extLst>
          </p:cNvPr>
          <p:cNvSpPr>
            <a:spLocks noChangeAspect="1"/>
          </p:cNvSpPr>
          <p:nvPr userDrawn="1"/>
        </p:nvSpPr>
        <p:spPr>
          <a:xfrm>
            <a:off x="4575791" y="3166310"/>
            <a:ext cx="4568210" cy="5009983"/>
          </a:xfrm>
          <a:custGeom>
            <a:avLst/>
            <a:gdLst>
              <a:gd name="connsiteX0" fmla="*/ 0 w 3106057"/>
              <a:gd name="connsiteY0" fmla="*/ 711200 h 3403600"/>
              <a:gd name="connsiteX1" fmla="*/ 3106057 w 3106057"/>
              <a:gd name="connsiteY1" fmla="*/ 0 h 3403600"/>
              <a:gd name="connsiteX2" fmla="*/ 3106057 w 3106057"/>
              <a:gd name="connsiteY2" fmla="*/ 3403600 h 3403600"/>
              <a:gd name="connsiteX3" fmla="*/ 449943 w 3106057"/>
              <a:gd name="connsiteY3" fmla="*/ 3222171 h 3403600"/>
              <a:gd name="connsiteX4" fmla="*/ 0 w 3106057"/>
              <a:gd name="connsiteY4" fmla="*/ 711200 h 340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06057" h="3403600">
                <a:moveTo>
                  <a:pt x="0" y="711200"/>
                </a:moveTo>
                <a:lnTo>
                  <a:pt x="3106057" y="0"/>
                </a:lnTo>
                <a:lnTo>
                  <a:pt x="3106057" y="3403600"/>
                </a:lnTo>
                <a:lnTo>
                  <a:pt x="449943" y="3222171"/>
                </a:lnTo>
                <a:lnTo>
                  <a:pt x="0" y="7112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9B6FC2A-29C4-4742-B32D-604659C0CB22}"/>
              </a:ext>
            </a:extLst>
          </p:cNvPr>
          <p:cNvSpPr txBox="1"/>
          <p:nvPr userDrawn="1"/>
        </p:nvSpPr>
        <p:spPr>
          <a:xfrm>
            <a:off x="6789318" y="4613375"/>
            <a:ext cx="1995907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1000" dirty="0">
                <a:solidFill>
                  <a:schemeClr val="bg2"/>
                </a:solidFill>
              </a:rPr>
              <a:t>From </a:t>
            </a:r>
            <a:r>
              <a:rPr lang="en-GB" sz="1000" dirty="0" err="1">
                <a:solidFill>
                  <a:schemeClr val="bg2"/>
                </a:solidFill>
              </a:rPr>
              <a:t>insight</a:t>
            </a:r>
            <a:r>
              <a:rPr lang="en-GB" sz="1000" dirty="0">
                <a:solidFill>
                  <a:schemeClr val="bg2"/>
                </a:solidFill>
              </a:rPr>
              <a:t> </a:t>
            </a:r>
            <a:r>
              <a:rPr lang="en-GB" sz="1000" dirty="0" err="1">
                <a:solidFill>
                  <a:schemeClr val="bg2"/>
                </a:solidFill>
              </a:rPr>
              <a:t>to</a:t>
            </a:r>
            <a:r>
              <a:rPr lang="en-GB" sz="1000" dirty="0">
                <a:solidFill>
                  <a:schemeClr val="bg2"/>
                </a:solidFill>
              </a:rPr>
              <a:t> </a:t>
            </a:r>
            <a:r>
              <a:rPr lang="en-GB" sz="1000" dirty="0" err="1">
                <a:solidFill>
                  <a:schemeClr val="bg2"/>
                </a:solidFill>
              </a:rPr>
              <a:t>impact</a:t>
            </a:r>
            <a:r>
              <a:rPr lang="en-GB" sz="1000" dirty="0">
                <a:solidFill>
                  <a:schemeClr val="bg2"/>
                </a:solidFill>
              </a:rPr>
              <a:t>.</a:t>
            </a:r>
          </a:p>
        </p:txBody>
      </p:sp>
      <p:pic>
        <p:nvPicPr>
          <p:cNvPr id="927493903" name="Rectangle 2" descr="{&quot;templafy&quot;:{&quot;id&quot;:&quot;c9c132cb-2d22-4c7e-ae4a-dfc11709f407&quot;}}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173" y="313025"/>
            <a:ext cx="2221200" cy="792000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A891F29F-BED8-4555-9938-829D3AC332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7015" y="1098178"/>
            <a:ext cx="7958210" cy="1792800"/>
          </a:xfrm>
        </p:spPr>
        <p:txBody>
          <a:bodyPr anchor="b"/>
          <a:lstStyle>
            <a:lvl1pPr>
              <a:lnSpc>
                <a:spcPts val="4200"/>
              </a:lnSpc>
              <a:defRPr sz="4000">
                <a:latin typeface="Gill Sans Nova Light" panose="020B0302020104020203" pitchFamily="34" charset="0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3654089-CB0E-4321-8557-8E0B4ACD847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31027" y="3123868"/>
            <a:ext cx="3650486" cy="1356057"/>
          </a:xfrm>
        </p:spPr>
        <p:txBody>
          <a:bodyPr>
            <a:normAutofit/>
          </a:bodyPr>
          <a:lstStyle>
            <a:lvl1pPr marL="0" indent="0">
              <a:spcAft>
                <a:spcPts val="0"/>
              </a:spcAft>
              <a:buFont typeface="Arial" panose="020B0604020202020204" pitchFamily="34" charset="0"/>
              <a:buNone/>
              <a:defRPr sz="1600"/>
            </a:lvl1pPr>
            <a:lvl2pPr marL="0" indent="0">
              <a:spcAft>
                <a:spcPts val="0"/>
              </a:spcAft>
              <a:buNone/>
              <a:defRPr sz="1600"/>
            </a:lvl2pPr>
            <a:lvl3pPr marL="0" indent="0">
              <a:spcAft>
                <a:spcPts val="0"/>
              </a:spcAft>
              <a:buNone/>
              <a:defRPr sz="1600"/>
            </a:lvl3pPr>
            <a:lvl4pPr marL="0" indent="0">
              <a:spcAft>
                <a:spcPts val="0"/>
              </a:spcAft>
              <a:buNone/>
              <a:defRPr sz="1600"/>
            </a:lvl4pPr>
            <a:lvl5pPr marL="0" indent="0">
              <a:spcAft>
                <a:spcPts val="0"/>
              </a:spcAft>
              <a:buNone/>
              <a:defRPr sz="1600"/>
            </a:lvl5pPr>
          </a:lstStyle>
          <a:p>
            <a:pPr lvl="0"/>
            <a:r>
              <a:rPr lang="en-GB" dirty="0"/>
              <a:t>Click to edit Master text styles</a:t>
            </a:r>
            <a:endParaRPr lang="en-GB"/>
          </a:p>
          <a:p>
            <a:pPr lvl="1"/>
            <a:r>
              <a:rPr lang="en-GB" dirty="0"/>
              <a:t>Second level</a:t>
            </a:r>
            <a:endParaRPr lang="en-GB"/>
          </a:p>
          <a:p>
            <a:pPr lvl="2"/>
            <a:r>
              <a:rPr lang="en-GB" dirty="0"/>
              <a:t>Third level</a:t>
            </a:r>
            <a:endParaRPr lang="en-GB"/>
          </a:p>
          <a:p>
            <a:pPr lvl="3"/>
            <a:r>
              <a:rPr lang="en-GB" dirty="0"/>
              <a:t>Fourth level</a:t>
            </a:r>
            <a:endParaRPr lang="en-GB"/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057651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1B4469C7-7D0E-49E1-8F7D-6E7D287176ED}"/>
              </a:ext>
            </a:extLst>
          </p:cNvPr>
          <p:cNvSpPr>
            <a:spLocks noChangeAspect="1"/>
          </p:cNvSpPr>
          <p:nvPr userDrawn="1"/>
        </p:nvSpPr>
        <p:spPr>
          <a:xfrm>
            <a:off x="8570473" y="4701166"/>
            <a:ext cx="213389" cy="233831"/>
          </a:xfrm>
          <a:custGeom>
            <a:avLst/>
            <a:gdLst>
              <a:gd name="connsiteX0" fmla="*/ 0 w 3106057"/>
              <a:gd name="connsiteY0" fmla="*/ 711200 h 3403600"/>
              <a:gd name="connsiteX1" fmla="*/ 3106057 w 3106057"/>
              <a:gd name="connsiteY1" fmla="*/ 0 h 3403600"/>
              <a:gd name="connsiteX2" fmla="*/ 3106057 w 3106057"/>
              <a:gd name="connsiteY2" fmla="*/ 3403600 h 3403600"/>
              <a:gd name="connsiteX3" fmla="*/ 449943 w 3106057"/>
              <a:gd name="connsiteY3" fmla="*/ 3222171 h 3403600"/>
              <a:gd name="connsiteX4" fmla="*/ 0 w 3106057"/>
              <a:gd name="connsiteY4" fmla="*/ 711200 h 340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06057" h="3403600">
                <a:moveTo>
                  <a:pt x="0" y="711200"/>
                </a:moveTo>
                <a:lnTo>
                  <a:pt x="3106057" y="0"/>
                </a:lnTo>
                <a:lnTo>
                  <a:pt x="3106057" y="3403600"/>
                </a:lnTo>
                <a:lnTo>
                  <a:pt x="449943" y="3222171"/>
                </a:lnTo>
                <a:lnTo>
                  <a:pt x="0" y="7112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E04952E-FCB6-493B-899A-78F0FFCB3F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D794AC-1E69-4E4D-9E6D-26F34827B2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9FC98-AF75-4A00-A03C-DF9FEBF6BCB9}" type="slidenum">
              <a:rPr lang="en-GB" smtClean="0"/>
              <a:t>‹Nr.›</a:t>
            </a:fld>
            <a:endParaRPr lang="en-GB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46547A73-96B4-4B49-A320-28015EA72F8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58774" y="1276350"/>
            <a:ext cx="4213225" cy="3203576"/>
          </a:xfrm>
        </p:spPr>
        <p:txBody>
          <a:bodyPr/>
          <a:lstStyle/>
          <a:p>
            <a:r>
              <a:rPr lang="en-GB"/>
              <a:t>Click icon to add picture</a:t>
            </a:r>
          </a:p>
        </p:txBody>
      </p:sp>
      <p:sp>
        <p:nvSpPr>
          <p:cNvPr id="11" name="Picture Placeholder 9">
            <a:extLst>
              <a:ext uri="{FF2B5EF4-FFF2-40B4-BE49-F238E27FC236}">
                <a16:creationId xmlns:a16="http://schemas.microsoft.com/office/drawing/2014/main" id="{43F6FA5C-D25E-4346-815E-CF6B33F724A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572000" y="1276350"/>
            <a:ext cx="4213225" cy="3203575"/>
          </a:xfrm>
        </p:spPr>
        <p:txBody>
          <a:bodyPr/>
          <a:lstStyle/>
          <a:p>
            <a:r>
              <a:rPr lang="en-GB"/>
              <a:t>Click icon to add picture</a:t>
            </a:r>
          </a:p>
        </p:txBody>
      </p:sp>
      <p:sp>
        <p:nvSpPr>
          <p:cNvPr id="12" name="Rectangle 11" descr="{&quot;templafy&quot;:{&quot;id&quot;:&quot;7aaaeda2-7da5-4e76-9b22-d1fd73ba6ea2&quot;}}">
            <a:extLst>
              <a:ext uri="{FF2B5EF4-FFF2-40B4-BE49-F238E27FC236}">
                <a16:creationId xmlns:a16="http://schemas.microsoft.com/office/drawing/2014/main" id="{A6CE9D3B-0E1D-4168-8639-F0D1F5FF77B1}"/>
              </a:ext>
            </a:extLst>
          </p:cNvPr>
          <p:cNvSpPr/>
          <p:nvPr userDrawn="1"/>
        </p:nvSpPr>
        <p:spPr>
          <a:xfrm>
            <a:off x="6804000" y="4770373"/>
            <a:ext cx="1177196" cy="1843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/>
            <a:r>
              <a:rPr lang="en-GB" sz="800" dirty="0">
                <a:solidFill>
                  <a:schemeClr val="tx1"/>
                </a:solidFill>
              </a:rPr>
              <a:t>12 October 2023</a:t>
            </a:r>
          </a:p>
        </p:txBody>
      </p:sp>
      <p:pic>
        <p:nvPicPr>
          <p:cNvPr id="1862055867" name="Rectangle 13" descr="{&quot;templafy&quot;:{&quot;id&quot;:&quot;acbc850a-2323-45a1-8c9c-463389d10df2&quot;}}" hidden="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775" y="4668427"/>
            <a:ext cx="928800" cy="367200"/>
          </a:xfrm>
          <a:prstGeom prst="rect">
            <a:avLst/>
          </a:prstGeom>
        </p:spPr>
      </p:pic>
      <p:sp>
        <p:nvSpPr>
          <p:cNvPr id="13" name="Rectangle 12" descr="{&quot;templafy&quot;:{&quot;id&quot;:&quot;b2ff24de-8ba6-440d-aa89-581795c33750&quot;}}">
            <a:extLst>
              <a:ext uri="{FF2B5EF4-FFF2-40B4-BE49-F238E27FC236}">
                <a16:creationId xmlns:a16="http://schemas.microsoft.com/office/drawing/2014/main" id="{D1217118-5A25-4DE0-99F7-B3460244BBBE}"/>
              </a:ext>
            </a:extLst>
          </p:cNvPr>
          <p:cNvSpPr/>
          <p:nvPr userDrawn="1"/>
        </p:nvSpPr>
        <p:spPr>
          <a:xfrm>
            <a:off x="2516261" y="4767263"/>
            <a:ext cx="3884539" cy="2254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/>
            <a:endParaRPr lang="en-GB" sz="800" dirty="0">
              <a:solidFill>
                <a:schemeClr val="tx1"/>
              </a:solidFill>
            </a:endParaRPr>
          </a:p>
        </p:txBody>
      </p:sp>
      <p:sp>
        <p:nvSpPr>
          <p:cNvPr id="15" name="Rectangle 14" descr="{&quot;templafy&quot;:{&quot;id&quot;:&quot;64ebb71b-3b7a-4ade-8c3c-bf5fa9975e40&quot;}}">
            <a:extLst>
              <a:ext uri="{FF2B5EF4-FFF2-40B4-BE49-F238E27FC236}">
                <a16:creationId xmlns:a16="http://schemas.microsoft.com/office/drawing/2014/main" id="{544AC9A2-9666-4133-BC67-BE44B6459332}"/>
              </a:ext>
            </a:extLst>
          </p:cNvPr>
          <p:cNvSpPr/>
          <p:nvPr userDrawn="1"/>
        </p:nvSpPr>
        <p:spPr>
          <a:xfrm>
            <a:off x="358775" y="4768290"/>
            <a:ext cx="2569063" cy="18850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/>
            <a:r>
              <a:rPr lang="en-GB" sz="800" u="none" dirty="0">
                <a:solidFill>
                  <a:schemeClr val="tx1"/>
                </a:solidFill>
              </a:rPr>
              <a:t>University of St.Gallen
Institute of Business Education and Educational Management</a:t>
            </a:r>
          </a:p>
        </p:txBody>
      </p:sp>
    </p:spTree>
    <p:extLst>
      <p:ext uri="{BB962C8B-B14F-4D97-AF65-F5344CB8AC3E}">
        <p14:creationId xmlns:p14="http://schemas.microsoft.com/office/powerpoint/2010/main" val="3479676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Bilder mit Le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FFEC9FF2-0829-44EA-809D-F5C42173624F}"/>
              </a:ext>
            </a:extLst>
          </p:cNvPr>
          <p:cNvSpPr>
            <a:spLocks noChangeAspect="1"/>
          </p:cNvSpPr>
          <p:nvPr userDrawn="1"/>
        </p:nvSpPr>
        <p:spPr>
          <a:xfrm>
            <a:off x="8570473" y="4701166"/>
            <a:ext cx="213389" cy="233831"/>
          </a:xfrm>
          <a:custGeom>
            <a:avLst/>
            <a:gdLst>
              <a:gd name="connsiteX0" fmla="*/ 0 w 3106057"/>
              <a:gd name="connsiteY0" fmla="*/ 711200 h 3403600"/>
              <a:gd name="connsiteX1" fmla="*/ 3106057 w 3106057"/>
              <a:gd name="connsiteY1" fmla="*/ 0 h 3403600"/>
              <a:gd name="connsiteX2" fmla="*/ 3106057 w 3106057"/>
              <a:gd name="connsiteY2" fmla="*/ 3403600 h 3403600"/>
              <a:gd name="connsiteX3" fmla="*/ 449943 w 3106057"/>
              <a:gd name="connsiteY3" fmla="*/ 3222171 h 3403600"/>
              <a:gd name="connsiteX4" fmla="*/ 0 w 3106057"/>
              <a:gd name="connsiteY4" fmla="*/ 711200 h 340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06057" h="3403600">
                <a:moveTo>
                  <a:pt x="0" y="711200"/>
                </a:moveTo>
                <a:lnTo>
                  <a:pt x="3106057" y="0"/>
                </a:lnTo>
                <a:lnTo>
                  <a:pt x="3106057" y="3403600"/>
                </a:lnTo>
                <a:lnTo>
                  <a:pt x="449943" y="3222171"/>
                </a:lnTo>
                <a:lnTo>
                  <a:pt x="0" y="7112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D794AC-1E69-4E4D-9E6D-26F34827B2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9FC98-AF75-4A00-A03C-DF9FEBF6BCB9}" type="slidenum">
              <a:rPr lang="en-GB" smtClean="0"/>
              <a:t>‹Nr.›</a:t>
            </a:fld>
            <a:endParaRPr lang="en-GB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46547A73-96B4-4B49-A320-28015EA72F8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4571999" cy="3887599"/>
          </a:xfrm>
        </p:spPr>
        <p:txBody>
          <a:bodyPr/>
          <a:lstStyle/>
          <a:p>
            <a:r>
              <a:rPr lang="en-GB"/>
              <a:t>Click icon to add picture</a:t>
            </a:r>
          </a:p>
        </p:txBody>
      </p:sp>
      <p:sp>
        <p:nvSpPr>
          <p:cNvPr id="11" name="Picture Placeholder 9">
            <a:extLst>
              <a:ext uri="{FF2B5EF4-FFF2-40B4-BE49-F238E27FC236}">
                <a16:creationId xmlns:a16="http://schemas.microsoft.com/office/drawing/2014/main" id="{43F6FA5C-D25E-4346-815E-CF6B33F724A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572000" y="0"/>
            <a:ext cx="4572000" cy="3887599"/>
          </a:xfrm>
        </p:spPr>
        <p:txBody>
          <a:bodyPr/>
          <a:lstStyle/>
          <a:p>
            <a:r>
              <a:rPr lang="en-GB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19FAD45-6EEE-4522-8CA6-5189DCDD487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58775" y="3989388"/>
            <a:ext cx="4122738" cy="490537"/>
          </a:xfrm>
        </p:spPr>
        <p:txBody>
          <a:bodyPr anchor="b">
            <a:normAutofit/>
          </a:bodyPr>
          <a:lstStyle>
            <a:lvl1pPr marL="0" indent="0">
              <a:buFont typeface="Arial" panose="020B0604020202020204" pitchFamily="34" charset="0"/>
              <a:buNone/>
              <a:defRPr sz="1400"/>
            </a:lvl1pPr>
            <a:lvl2pPr marL="0" indent="0">
              <a:buNone/>
              <a:defRPr sz="1400"/>
            </a:lvl2pPr>
            <a:lvl3pPr marL="0" indent="0">
              <a:buNone/>
              <a:defRPr sz="1400"/>
            </a:lvl3pPr>
            <a:lvl4pPr marL="0" indent="0">
              <a:buNone/>
              <a:defRPr sz="1400"/>
            </a:lvl4pPr>
            <a:lvl5pPr marL="0" indent="0">
              <a:buFont typeface="Arial" panose="020B0604020202020204" pitchFamily="34" charset="0"/>
              <a:buNone/>
              <a:defRPr sz="1400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447F9A9E-BA08-4C8F-96E1-0E7C7D71B39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662487" y="3989387"/>
            <a:ext cx="4122738" cy="490537"/>
          </a:xfrm>
        </p:spPr>
        <p:txBody>
          <a:bodyPr anchor="b">
            <a:normAutofit/>
          </a:bodyPr>
          <a:lstStyle>
            <a:lvl1pPr marL="0" indent="0">
              <a:buFont typeface="Arial" panose="020B0604020202020204" pitchFamily="34" charset="0"/>
              <a:buNone/>
              <a:defRPr sz="1400"/>
            </a:lvl1pPr>
            <a:lvl2pPr marL="0" indent="0">
              <a:buNone/>
              <a:defRPr sz="1400"/>
            </a:lvl2pPr>
            <a:lvl3pPr marL="0" indent="0">
              <a:buNone/>
              <a:defRPr sz="1400"/>
            </a:lvl3pPr>
            <a:lvl4pPr marL="0" indent="0">
              <a:buNone/>
              <a:defRPr sz="1400"/>
            </a:lvl4pPr>
            <a:lvl5pPr marL="0" indent="0">
              <a:buFont typeface="Arial" panose="020B0604020202020204" pitchFamily="34" charset="0"/>
              <a:buNone/>
              <a:defRPr sz="1400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3" name="Rectangle 12" descr="{&quot;templafy&quot;:{&quot;id&quot;:&quot;abad9543-9e95-42d7-9d22-a8402fa63982&quot;}}">
            <a:extLst>
              <a:ext uri="{FF2B5EF4-FFF2-40B4-BE49-F238E27FC236}">
                <a16:creationId xmlns:a16="http://schemas.microsoft.com/office/drawing/2014/main" id="{9387BB4B-AFF2-4440-B25E-89CDD9B79F05}"/>
              </a:ext>
            </a:extLst>
          </p:cNvPr>
          <p:cNvSpPr/>
          <p:nvPr userDrawn="1"/>
        </p:nvSpPr>
        <p:spPr>
          <a:xfrm>
            <a:off x="6804000" y="4770373"/>
            <a:ext cx="1177196" cy="1843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/>
            <a:r>
              <a:rPr lang="en-GB" sz="800" dirty="0">
                <a:solidFill>
                  <a:schemeClr val="tx1"/>
                </a:solidFill>
              </a:rPr>
              <a:t>12 October 2023</a:t>
            </a:r>
          </a:p>
        </p:txBody>
      </p:sp>
      <p:pic>
        <p:nvPicPr>
          <p:cNvPr id="1509196892" name="Rectangle 14" descr="{&quot;templafy&quot;:{&quot;id&quot;:&quot;e1a9842c-ab88-49f5-a475-cb8957441f6c&quot;}}" hidden="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775" y="4668427"/>
            <a:ext cx="928800" cy="367200"/>
          </a:xfrm>
          <a:prstGeom prst="rect">
            <a:avLst/>
          </a:prstGeom>
        </p:spPr>
      </p:pic>
      <p:sp>
        <p:nvSpPr>
          <p:cNvPr id="14" name="Rectangle 13" descr="{&quot;templafy&quot;:{&quot;id&quot;:&quot;1a23824e-3f1f-4724-8f49-4fddefede56b&quot;}}">
            <a:extLst>
              <a:ext uri="{FF2B5EF4-FFF2-40B4-BE49-F238E27FC236}">
                <a16:creationId xmlns:a16="http://schemas.microsoft.com/office/drawing/2014/main" id="{EF755AF0-F63E-4747-9211-327C44DA029F}"/>
              </a:ext>
            </a:extLst>
          </p:cNvPr>
          <p:cNvSpPr/>
          <p:nvPr userDrawn="1"/>
        </p:nvSpPr>
        <p:spPr>
          <a:xfrm>
            <a:off x="2516261" y="4767263"/>
            <a:ext cx="3884539" cy="2254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/>
            <a:endParaRPr lang="en-GB" sz="800" dirty="0">
              <a:solidFill>
                <a:schemeClr val="tx1"/>
              </a:solidFill>
            </a:endParaRPr>
          </a:p>
        </p:txBody>
      </p:sp>
      <p:sp>
        <p:nvSpPr>
          <p:cNvPr id="16" name="Rectangle 15" descr="{&quot;templafy&quot;:{&quot;id&quot;:&quot;f74f0d44-4042-4561-8f37-1e88b95debad&quot;}}">
            <a:extLst>
              <a:ext uri="{FF2B5EF4-FFF2-40B4-BE49-F238E27FC236}">
                <a16:creationId xmlns:a16="http://schemas.microsoft.com/office/drawing/2014/main" id="{97ACC166-7757-4B59-A180-1D797D03E7B1}"/>
              </a:ext>
            </a:extLst>
          </p:cNvPr>
          <p:cNvSpPr/>
          <p:nvPr userDrawn="1"/>
        </p:nvSpPr>
        <p:spPr>
          <a:xfrm>
            <a:off x="358775" y="4768290"/>
            <a:ext cx="2569063" cy="18850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/>
            <a:r>
              <a:rPr lang="en-GB" sz="800" u="none" dirty="0">
                <a:solidFill>
                  <a:schemeClr val="tx1"/>
                </a:solidFill>
              </a:rPr>
              <a:t>University of St.Gallen
Institute of Business Education and Educational Management</a:t>
            </a:r>
          </a:p>
        </p:txBody>
      </p:sp>
    </p:spTree>
    <p:extLst>
      <p:ext uri="{BB962C8B-B14F-4D97-AF65-F5344CB8AC3E}">
        <p14:creationId xmlns:p14="http://schemas.microsoft.com/office/powerpoint/2010/main" val="20812013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BD8E670C-89F1-48DF-ADBA-904A263650AF}"/>
              </a:ext>
            </a:extLst>
          </p:cNvPr>
          <p:cNvSpPr>
            <a:spLocks noChangeAspect="1"/>
          </p:cNvSpPr>
          <p:nvPr userDrawn="1"/>
        </p:nvSpPr>
        <p:spPr>
          <a:xfrm>
            <a:off x="8570473" y="4701166"/>
            <a:ext cx="213389" cy="233831"/>
          </a:xfrm>
          <a:custGeom>
            <a:avLst/>
            <a:gdLst>
              <a:gd name="connsiteX0" fmla="*/ 0 w 3106057"/>
              <a:gd name="connsiteY0" fmla="*/ 711200 h 3403600"/>
              <a:gd name="connsiteX1" fmla="*/ 3106057 w 3106057"/>
              <a:gd name="connsiteY1" fmla="*/ 0 h 3403600"/>
              <a:gd name="connsiteX2" fmla="*/ 3106057 w 3106057"/>
              <a:gd name="connsiteY2" fmla="*/ 3403600 h 3403600"/>
              <a:gd name="connsiteX3" fmla="*/ 449943 w 3106057"/>
              <a:gd name="connsiteY3" fmla="*/ 3222171 h 3403600"/>
              <a:gd name="connsiteX4" fmla="*/ 0 w 3106057"/>
              <a:gd name="connsiteY4" fmla="*/ 711200 h 340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06057" h="3403600">
                <a:moveTo>
                  <a:pt x="0" y="711200"/>
                </a:moveTo>
                <a:lnTo>
                  <a:pt x="3106057" y="0"/>
                </a:lnTo>
                <a:lnTo>
                  <a:pt x="3106057" y="3403600"/>
                </a:lnTo>
                <a:lnTo>
                  <a:pt x="449943" y="3222171"/>
                </a:lnTo>
                <a:lnTo>
                  <a:pt x="0" y="7112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5AFF4CC-30A2-4B7B-BA9D-1A66D47649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D39D30-BB72-44AA-B142-468FFB51D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9FC98-AF75-4A00-A03C-DF9FEBF6BCB9}" type="slidenum">
              <a:rPr lang="en-GB" smtClean="0"/>
              <a:t>‹Nr.›</a:t>
            </a:fld>
            <a:endParaRPr lang="en-GB"/>
          </a:p>
        </p:txBody>
      </p:sp>
      <p:sp>
        <p:nvSpPr>
          <p:cNvPr id="9" name="Rectangle 8" descr="{&quot;templafy&quot;:{&quot;id&quot;:&quot;2f1de931-735e-4c93-8707-27e0ce3c200d&quot;}}">
            <a:extLst>
              <a:ext uri="{FF2B5EF4-FFF2-40B4-BE49-F238E27FC236}">
                <a16:creationId xmlns:a16="http://schemas.microsoft.com/office/drawing/2014/main" id="{137F4E36-F083-4FA0-9705-29ABDA1A5220}"/>
              </a:ext>
            </a:extLst>
          </p:cNvPr>
          <p:cNvSpPr/>
          <p:nvPr userDrawn="1"/>
        </p:nvSpPr>
        <p:spPr>
          <a:xfrm>
            <a:off x="6804000" y="4770373"/>
            <a:ext cx="1177196" cy="1843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/>
            <a:r>
              <a:rPr lang="en-GB" sz="800" dirty="0">
                <a:solidFill>
                  <a:schemeClr val="tx1"/>
                </a:solidFill>
              </a:rPr>
              <a:t>12 October 2023</a:t>
            </a:r>
          </a:p>
        </p:txBody>
      </p:sp>
      <p:pic>
        <p:nvPicPr>
          <p:cNvPr id="963289863" name="Rectangle 9" descr="{&quot;templafy&quot;:{&quot;id&quot;:&quot;af6d9d08-5dfe-45e9-b787-3a749c4b3f8b&quot;}}" hidden="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775" y="4668427"/>
            <a:ext cx="928800" cy="367200"/>
          </a:xfrm>
          <a:prstGeom prst="rect">
            <a:avLst/>
          </a:prstGeom>
        </p:spPr>
      </p:pic>
      <p:sp>
        <p:nvSpPr>
          <p:cNvPr id="11" name="Rectangle 10" descr="{&quot;templafy&quot;:{&quot;id&quot;:&quot;66686f94-38e5-4732-861e-3a56873c9564&quot;}}">
            <a:extLst>
              <a:ext uri="{FF2B5EF4-FFF2-40B4-BE49-F238E27FC236}">
                <a16:creationId xmlns:a16="http://schemas.microsoft.com/office/drawing/2014/main" id="{3ED3541B-0C4B-4AD3-A0FB-BB276047ADCE}"/>
              </a:ext>
            </a:extLst>
          </p:cNvPr>
          <p:cNvSpPr/>
          <p:nvPr userDrawn="1"/>
        </p:nvSpPr>
        <p:spPr>
          <a:xfrm>
            <a:off x="2516261" y="4767263"/>
            <a:ext cx="3884539" cy="2254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/>
            <a:endParaRPr lang="en-GB" sz="800" dirty="0">
              <a:solidFill>
                <a:schemeClr val="tx1"/>
              </a:solidFill>
            </a:endParaRPr>
          </a:p>
        </p:txBody>
      </p:sp>
      <p:sp>
        <p:nvSpPr>
          <p:cNvPr id="12" name="Rectangle 11" descr="{&quot;templafy&quot;:{&quot;id&quot;:&quot;ccf58b7c-a1c2-4385-adfa-2a2509f23d4e&quot;}}">
            <a:extLst>
              <a:ext uri="{FF2B5EF4-FFF2-40B4-BE49-F238E27FC236}">
                <a16:creationId xmlns:a16="http://schemas.microsoft.com/office/drawing/2014/main" id="{87F7EA06-4518-4086-9E1C-ACD1F4782ADD}"/>
              </a:ext>
            </a:extLst>
          </p:cNvPr>
          <p:cNvSpPr/>
          <p:nvPr userDrawn="1"/>
        </p:nvSpPr>
        <p:spPr>
          <a:xfrm>
            <a:off x="358775" y="4768290"/>
            <a:ext cx="2569063" cy="18850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/>
            <a:r>
              <a:rPr lang="en-GB" sz="800" u="none" dirty="0">
                <a:solidFill>
                  <a:schemeClr val="tx1"/>
                </a:solidFill>
              </a:rPr>
              <a:t>University of St.Gallen
Institute of Business Education and Educational Management</a:t>
            </a:r>
          </a:p>
        </p:txBody>
      </p:sp>
    </p:spTree>
    <p:extLst>
      <p:ext uri="{BB962C8B-B14F-4D97-AF65-F5344CB8AC3E}">
        <p14:creationId xmlns:p14="http://schemas.microsoft.com/office/powerpoint/2010/main" val="38514031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Voll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C11C186-C392-4982-A2C0-7824EE98FA4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5143500"/>
          </a:xfrm>
        </p:spPr>
        <p:txBody>
          <a:bodyPr/>
          <a:lstStyle/>
          <a:p>
            <a:r>
              <a:rPr lang="en-GB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4893341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itat schwarze Schrif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95F94A4-74DF-4FC6-AF8D-8F883B56E71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28000" y="735013"/>
            <a:ext cx="7957225" cy="2525712"/>
          </a:xfrm>
        </p:spPr>
        <p:txBody>
          <a:bodyPr anchor="b">
            <a:normAutofit/>
          </a:bodyPr>
          <a:lstStyle>
            <a:lvl1pPr marL="0">
              <a:lnSpc>
                <a:spcPct val="110000"/>
              </a:lnSpc>
              <a:buFontTx/>
              <a:buNone/>
              <a:defRPr sz="5000">
                <a:solidFill>
                  <a:schemeClr val="tx1"/>
                </a:solidFill>
                <a:latin typeface="Gill Sans Nova Light" panose="020B0302020104020203" pitchFamily="34" charset="0"/>
              </a:defRPr>
            </a:lvl1pPr>
            <a:lvl2pPr marL="0" indent="0">
              <a:lnSpc>
                <a:spcPts val="5200"/>
              </a:lnSpc>
              <a:buFontTx/>
              <a:buNone/>
              <a:defRPr sz="5000">
                <a:solidFill>
                  <a:schemeClr val="tx1"/>
                </a:solidFill>
                <a:latin typeface="Gill Alt One MT Light" panose="020B0302020104020203" pitchFamily="34" charset="0"/>
              </a:defRPr>
            </a:lvl2pPr>
            <a:lvl3pPr marL="0" indent="0">
              <a:lnSpc>
                <a:spcPts val="5200"/>
              </a:lnSpc>
              <a:buFontTx/>
              <a:buNone/>
              <a:defRPr sz="5000">
                <a:solidFill>
                  <a:schemeClr val="tx1"/>
                </a:solidFill>
                <a:latin typeface="Gill Alt One MT Light" panose="020B0302020104020203" pitchFamily="34" charset="0"/>
              </a:defRPr>
            </a:lvl3pPr>
            <a:lvl4pPr marL="0" indent="0">
              <a:lnSpc>
                <a:spcPts val="5200"/>
              </a:lnSpc>
              <a:buFontTx/>
              <a:buNone/>
              <a:defRPr sz="5000">
                <a:solidFill>
                  <a:schemeClr val="tx1"/>
                </a:solidFill>
                <a:latin typeface="Gill Alt One MT Light" panose="020B0302020104020203" pitchFamily="34" charset="0"/>
              </a:defRPr>
            </a:lvl4pPr>
            <a:lvl5pPr marL="0">
              <a:lnSpc>
                <a:spcPts val="5200"/>
              </a:lnSpc>
              <a:buFontTx/>
              <a:buNone/>
              <a:defRPr sz="5000">
                <a:solidFill>
                  <a:schemeClr val="tx1"/>
                </a:solidFill>
                <a:latin typeface="Gill Alt One MT Light" panose="020B0302020104020203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  <a:endParaRPr lang="en-GB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D8D12DF-4F43-44AF-B5F9-5E632D8CD53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27999" y="3548063"/>
            <a:ext cx="5741765" cy="931862"/>
          </a:xfr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sz="1800"/>
            </a:lvl1pPr>
            <a:lvl2pPr marL="0" indent="0">
              <a:buNone/>
              <a:defRPr sz="1800"/>
            </a:lvl2pPr>
            <a:lvl3pPr marL="0" indent="0">
              <a:buNone/>
              <a:defRPr sz="1800"/>
            </a:lvl3pPr>
            <a:lvl4pPr marL="0" indent="0">
              <a:buNone/>
              <a:defRPr sz="1800"/>
            </a:lvl4pPr>
            <a:lvl5pPr marL="0" indent="0">
              <a:buFont typeface="Arial" panose="020B0604020202020204" pitchFamily="34" charset="0"/>
              <a:buNone/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041204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itat weisse Schrif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95F94A4-74DF-4FC6-AF8D-8F883B56E71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28000" y="735013"/>
            <a:ext cx="7957225" cy="2525712"/>
          </a:xfrm>
        </p:spPr>
        <p:txBody>
          <a:bodyPr anchor="b">
            <a:normAutofit/>
          </a:bodyPr>
          <a:lstStyle>
            <a:lvl1pPr marL="0">
              <a:lnSpc>
                <a:spcPct val="110000"/>
              </a:lnSpc>
              <a:buFontTx/>
              <a:buNone/>
              <a:defRPr sz="5000">
                <a:solidFill>
                  <a:schemeClr val="tx1"/>
                </a:solidFill>
                <a:latin typeface="Gill Sans Nova Light" panose="020B0302020104020203" pitchFamily="34" charset="0"/>
              </a:defRPr>
            </a:lvl1pPr>
            <a:lvl2pPr marL="0" indent="0">
              <a:lnSpc>
                <a:spcPts val="5200"/>
              </a:lnSpc>
              <a:buFontTx/>
              <a:buNone/>
              <a:defRPr sz="5000">
                <a:solidFill>
                  <a:schemeClr val="tx1"/>
                </a:solidFill>
                <a:latin typeface="Gill Alt One MT Light" panose="020B0302020104020203" pitchFamily="34" charset="0"/>
              </a:defRPr>
            </a:lvl2pPr>
            <a:lvl3pPr marL="0" indent="0">
              <a:lnSpc>
                <a:spcPts val="5200"/>
              </a:lnSpc>
              <a:buFontTx/>
              <a:buNone/>
              <a:defRPr sz="5000">
                <a:solidFill>
                  <a:schemeClr val="tx1"/>
                </a:solidFill>
                <a:latin typeface="Gill Alt One MT Light" panose="020B0302020104020203" pitchFamily="34" charset="0"/>
              </a:defRPr>
            </a:lvl3pPr>
            <a:lvl4pPr marL="0" indent="0">
              <a:lnSpc>
                <a:spcPts val="5200"/>
              </a:lnSpc>
              <a:buFontTx/>
              <a:buNone/>
              <a:defRPr sz="5000">
                <a:solidFill>
                  <a:schemeClr val="tx1"/>
                </a:solidFill>
                <a:latin typeface="Gill Alt One MT Light" panose="020B0302020104020203" pitchFamily="34" charset="0"/>
              </a:defRPr>
            </a:lvl4pPr>
            <a:lvl5pPr marL="0">
              <a:lnSpc>
                <a:spcPts val="5200"/>
              </a:lnSpc>
              <a:buFontTx/>
              <a:buNone/>
              <a:defRPr sz="5000">
                <a:solidFill>
                  <a:schemeClr val="tx1"/>
                </a:solidFill>
                <a:latin typeface="Gill Alt One MT Light" panose="020B0302020104020203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  <a:endParaRPr lang="en-GB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D8D12DF-4F43-44AF-B5F9-5E632D8CD53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27999" y="3548063"/>
            <a:ext cx="5741765" cy="931862"/>
          </a:xfr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sz="1800">
                <a:solidFill>
                  <a:schemeClr val="tx1"/>
                </a:solidFill>
              </a:defRPr>
            </a:lvl1pPr>
            <a:lvl2pPr marL="0" indent="0">
              <a:buNone/>
              <a:defRPr sz="1800"/>
            </a:lvl2pPr>
            <a:lvl3pPr marL="0" indent="0">
              <a:buNone/>
              <a:defRPr sz="1800"/>
            </a:lvl3pPr>
            <a:lvl4pPr marL="0" indent="0">
              <a:buNone/>
              <a:defRPr sz="1800"/>
            </a:lvl4pPr>
            <a:lvl5pPr marL="0" indent="0">
              <a:buFont typeface="Arial" panose="020B0604020202020204" pitchFamily="34" charset="0"/>
              <a:buNone/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188518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1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0D1F60-1436-43F1-AAD9-4C24152996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8000" y="735013"/>
            <a:ext cx="5148000" cy="3728674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defRPr sz="7900">
                <a:solidFill>
                  <a:schemeClr val="bg2"/>
                </a:solidFill>
                <a:latin typeface="Gill Sans Nova Light" panose="020B0302020104020203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40949B5-E4F8-48A4-9D3A-2312F9CD460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25225" y="735013"/>
            <a:ext cx="2160000" cy="2160000"/>
          </a:xfrm>
        </p:spPr>
        <p:txBody>
          <a:bodyPr/>
          <a:lstStyle/>
          <a:p>
            <a:r>
              <a:rPr lang="en-GB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85585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0D1F60-1436-43F1-AAD9-4C24152996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7998" y="735013"/>
            <a:ext cx="5148000" cy="3728674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defRPr sz="7900">
                <a:solidFill>
                  <a:schemeClr val="tx1"/>
                </a:solidFill>
                <a:latin typeface="Gill Sans Nova Light" panose="020B0302020104020203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40949B5-E4F8-48A4-9D3A-2312F9CD460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25225" y="735013"/>
            <a:ext cx="2160000" cy="2160000"/>
          </a:xfrm>
        </p:spPr>
        <p:txBody>
          <a:bodyPr/>
          <a:lstStyle/>
          <a:p>
            <a:r>
              <a:rPr lang="en-GB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9024940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00218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0981B0-6792-4738-ACB8-050730738F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8000" y="1044000"/>
            <a:ext cx="7957225" cy="685801"/>
          </a:xfrm>
        </p:spPr>
        <p:txBody>
          <a:bodyPr/>
          <a:lstStyle>
            <a:lvl1pPr>
              <a:lnSpc>
                <a:spcPts val="5200"/>
              </a:lnSpc>
              <a:defRPr sz="5000">
                <a:latin typeface="Gill Sans Nova Light" panose="020B0302020104020203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87D0F6F-53A1-4152-9807-5EC1BBC8849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28000" y="2626419"/>
            <a:ext cx="1908000" cy="862219"/>
          </a:xfrm>
        </p:spPr>
        <p:txBody>
          <a:bodyPr>
            <a:noAutofit/>
          </a:bodyPr>
          <a:lstStyle>
            <a:lvl1pPr marL="0" indent="0">
              <a:lnSpc>
                <a:spcPts val="1400"/>
              </a:lnSpc>
              <a:buFont typeface="Arial" panose="020B0604020202020204" pitchFamily="34" charset="0"/>
              <a:buNone/>
              <a:defRPr sz="1000"/>
            </a:lvl1pPr>
            <a:lvl2pPr marL="0" indent="0">
              <a:lnSpc>
                <a:spcPts val="1400"/>
              </a:lnSpc>
              <a:buNone/>
              <a:defRPr sz="1000"/>
            </a:lvl2pPr>
            <a:lvl3pPr marL="0" indent="0">
              <a:lnSpc>
                <a:spcPts val="1400"/>
              </a:lnSpc>
              <a:buNone/>
              <a:defRPr sz="1000"/>
            </a:lvl3pPr>
            <a:lvl4pPr marL="0" indent="0">
              <a:lnSpc>
                <a:spcPts val="1400"/>
              </a:lnSpc>
              <a:buNone/>
              <a:defRPr sz="1000"/>
            </a:lvl4pPr>
            <a:lvl5pPr marL="0" indent="0">
              <a:lnSpc>
                <a:spcPts val="1400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7824BC02-7B0E-4C56-B49A-5A28F9E62BE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28000" y="2090947"/>
            <a:ext cx="1908000" cy="504411"/>
          </a:xfrm>
        </p:spPr>
        <p:txBody>
          <a:bodyPr anchor="b">
            <a:noAutofit/>
          </a:bodyPr>
          <a:lstStyle>
            <a:lvl1pPr marL="0" indent="0">
              <a:lnSpc>
                <a:spcPts val="1400"/>
              </a:lnSpc>
              <a:buFont typeface="Arial" panose="020B0604020202020204" pitchFamily="34" charset="0"/>
              <a:buNone/>
              <a:defRPr sz="1400"/>
            </a:lvl1pPr>
            <a:lvl2pPr marL="0" indent="0">
              <a:lnSpc>
                <a:spcPts val="1400"/>
              </a:lnSpc>
              <a:buNone/>
              <a:defRPr sz="1000"/>
            </a:lvl2pPr>
            <a:lvl3pPr marL="0" indent="0">
              <a:lnSpc>
                <a:spcPts val="1400"/>
              </a:lnSpc>
              <a:buNone/>
              <a:defRPr sz="1000"/>
            </a:lvl3pPr>
            <a:lvl4pPr marL="0" indent="0">
              <a:lnSpc>
                <a:spcPts val="1400"/>
              </a:lnSpc>
              <a:buNone/>
              <a:defRPr sz="1000"/>
            </a:lvl4pPr>
            <a:lvl5pPr marL="0" indent="0">
              <a:lnSpc>
                <a:spcPts val="1400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ADF580D6-76FA-48E5-A6F9-C7D7F9ECA0C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886816" y="2626419"/>
            <a:ext cx="1908000" cy="862219"/>
          </a:xfrm>
        </p:spPr>
        <p:txBody>
          <a:bodyPr>
            <a:noAutofit/>
          </a:bodyPr>
          <a:lstStyle>
            <a:lvl1pPr marL="0" indent="0">
              <a:lnSpc>
                <a:spcPts val="1400"/>
              </a:lnSpc>
              <a:buFont typeface="Arial" panose="020B0604020202020204" pitchFamily="34" charset="0"/>
              <a:buNone/>
              <a:defRPr sz="1000"/>
            </a:lvl1pPr>
            <a:lvl2pPr marL="0" indent="0">
              <a:lnSpc>
                <a:spcPts val="1400"/>
              </a:lnSpc>
              <a:buNone/>
              <a:defRPr sz="1000"/>
            </a:lvl2pPr>
            <a:lvl3pPr marL="0" indent="0">
              <a:lnSpc>
                <a:spcPts val="1400"/>
              </a:lnSpc>
              <a:buNone/>
              <a:defRPr sz="1000"/>
            </a:lvl3pPr>
            <a:lvl4pPr marL="0" indent="0">
              <a:lnSpc>
                <a:spcPts val="1400"/>
              </a:lnSpc>
              <a:buNone/>
              <a:defRPr sz="1000"/>
            </a:lvl4pPr>
            <a:lvl5pPr marL="0" indent="0">
              <a:lnSpc>
                <a:spcPts val="1400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D6CE2E2F-1BA4-4018-8B3C-5192B4A35E2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886816" y="2090947"/>
            <a:ext cx="1908000" cy="504411"/>
          </a:xfrm>
        </p:spPr>
        <p:txBody>
          <a:bodyPr anchor="b">
            <a:noAutofit/>
          </a:bodyPr>
          <a:lstStyle>
            <a:lvl1pPr marL="0" indent="0">
              <a:lnSpc>
                <a:spcPts val="1400"/>
              </a:lnSpc>
              <a:buFont typeface="Arial" panose="020B0604020202020204" pitchFamily="34" charset="0"/>
              <a:buNone/>
              <a:defRPr sz="1400"/>
            </a:lvl1pPr>
            <a:lvl2pPr marL="0" indent="0">
              <a:lnSpc>
                <a:spcPts val="1400"/>
              </a:lnSpc>
              <a:buNone/>
              <a:defRPr sz="1000"/>
            </a:lvl2pPr>
            <a:lvl3pPr marL="0" indent="0">
              <a:lnSpc>
                <a:spcPts val="1400"/>
              </a:lnSpc>
              <a:buNone/>
              <a:defRPr sz="1000"/>
            </a:lvl3pPr>
            <a:lvl4pPr marL="0" indent="0">
              <a:lnSpc>
                <a:spcPts val="1400"/>
              </a:lnSpc>
              <a:buNone/>
              <a:defRPr sz="1000"/>
            </a:lvl4pPr>
            <a:lvl5pPr marL="0" indent="0">
              <a:lnSpc>
                <a:spcPts val="1400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9780CD93-461B-4895-AFE1-B11CB717CAC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945933" y="2626419"/>
            <a:ext cx="1908000" cy="862219"/>
          </a:xfrm>
        </p:spPr>
        <p:txBody>
          <a:bodyPr>
            <a:noAutofit/>
          </a:bodyPr>
          <a:lstStyle>
            <a:lvl1pPr marL="0" indent="0">
              <a:lnSpc>
                <a:spcPts val="1400"/>
              </a:lnSpc>
              <a:buFont typeface="Arial" panose="020B0604020202020204" pitchFamily="34" charset="0"/>
              <a:buNone/>
              <a:defRPr sz="1000"/>
            </a:lvl1pPr>
            <a:lvl2pPr marL="0" indent="0">
              <a:lnSpc>
                <a:spcPts val="1400"/>
              </a:lnSpc>
              <a:buNone/>
              <a:defRPr sz="1000"/>
            </a:lvl2pPr>
            <a:lvl3pPr marL="0" indent="0">
              <a:lnSpc>
                <a:spcPts val="1400"/>
              </a:lnSpc>
              <a:buNone/>
              <a:defRPr sz="1000"/>
            </a:lvl3pPr>
            <a:lvl4pPr marL="0" indent="0">
              <a:lnSpc>
                <a:spcPts val="1400"/>
              </a:lnSpc>
              <a:buNone/>
              <a:defRPr sz="1000"/>
            </a:lvl4pPr>
            <a:lvl5pPr marL="0" indent="0">
              <a:lnSpc>
                <a:spcPts val="1400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7670DE1A-52CE-4331-B7C3-9D35588A2926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945933" y="2090947"/>
            <a:ext cx="1908000" cy="504411"/>
          </a:xfrm>
        </p:spPr>
        <p:txBody>
          <a:bodyPr anchor="b">
            <a:noAutofit/>
          </a:bodyPr>
          <a:lstStyle>
            <a:lvl1pPr marL="0" indent="0">
              <a:lnSpc>
                <a:spcPts val="1400"/>
              </a:lnSpc>
              <a:buFont typeface="Arial" panose="020B0604020202020204" pitchFamily="34" charset="0"/>
              <a:buNone/>
              <a:defRPr sz="1400"/>
            </a:lvl1pPr>
            <a:lvl2pPr marL="0" indent="0">
              <a:lnSpc>
                <a:spcPts val="1400"/>
              </a:lnSpc>
              <a:buNone/>
              <a:defRPr sz="1000"/>
            </a:lvl2pPr>
            <a:lvl3pPr marL="0" indent="0">
              <a:lnSpc>
                <a:spcPts val="1400"/>
              </a:lnSpc>
              <a:buNone/>
              <a:defRPr sz="1000"/>
            </a:lvl3pPr>
            <a:lvl4pPr marL="0" indent="0">
              <a:lnSpc>
                <a:spcPts val="1400"/>
              </a:lnSpc>
              <a:buNone/>
              <a:defRPr sz="1000"/>
            </a:lvl4pPr>
            <a:lvl5pPr marL="0" indent="0">
              <a:lnSpc>
                <a:spcPts val="1400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pic>
        <p:nvPicPr>
          <p:cNvPr id="1541062355" name="Rectangle 10" descr="{&quot;templafy&quot;:{&quot;id&quot;:&quot;7b7b4ac7-1ddb-4ae6-9e37-545e47c3b9ca&quot;}}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8816" y="4048055"/>
            <a:ext cx="2221200" cy="792000"/>
          </a:xfrm>
          <a:prstGeom prst="rect">
            <a:avLst/>
          </a:prstGeom>
        </p:spPr>
      </p:pic>
      <p:sp>
        <p:nvSpPr>
          <p:cNvPr id="3" name="Rectangle 2" descr="{&quot;templafy&quot;:{&quot;id&quot;:&quot;aaa279ba-5070-49f6-a99a-70c508ce5272&quot;}}">
            <a:extLst>
              <a:ext uri="{FF2B5EF4-FFF2-40B4-BE49-F238E27FC236}">
                <a16:creationId xmlns:a16="http://schemas.microsoft.com/office/drawing/2014/main" id="{36F02173-B0F5-4193-B6FF-8607454762B4}"/>
              </a:ext>
            </a:extLst>
          </p:cNvPr>
          <p:cNvSpPr/>
          <p:nvPr userDrawn="1"/>
        </p:nvSpPr>
        <p:spPr>
          <a:xfrm>
            <a:off x="4945930" y="3515014"/>
            <a:ext cx="2038450" cy="9912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/>
          <a:lstStyle/>
          <a:p>
            <a:pPr algn="l">
              <a:lnSpc>
                <a:spcPts val="1200"/>
              </a:lnSpc>
            </a:pPr>
            <a:r>
              <a:rPr lang="en-GB" sz="1000" dirty="0">
                <a:solidFill>
                  <a:schemeClr val="tx1"/>
                </a:solidFill>
              </a:rPr>
              <a:t>University of St.Gallen
Institute of Business Education and Educational Management 
Dufourstrasse 40a 
9000 St.Gallen 
iwp.unisg.ch</a:t>
            </a:r>
          </a:p>
        </p:txBody>
      </p:sp>
    </p:spTree>
    <p:extLst>
      <p:ext uri="{BB962C8B-B14F-4D97-AF65-F5344CB8AC3E}">
        <p14:creationId xmlns:p14="http://schemas.microsoft.com/office/powerpoint/2010/main" val="518709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Slide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69B6FC2A-29C4-4742-B32D-604659C0CB22}"/>
              </a:ext>
            </a:extLst>
          </p:cNvPr>
          <p:cNvSpPr txBox="1"/>
          <p:nvPr userDrawn="1"/>
        </p:nvSpPr>
        <p:spPr>
          <a:xfrm>
            <a:off x="828000" y="4613375"/>
            <a:ext cx="1997563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000" dirty="0">
                <a:solidFill>
                  <a:schemeClr val="tx1"/>
                </a:solidFill>
              </a:rPr>
              <a:t>From </a:t>
            </a:r>
            <a:r>
              <a:rPr lang="en-GB" sz="1000" dirty="0" err="1">
                <a:solidFill>
                  <a:schemeClr val="tx1"/>
                </a:solidFill>
              </a:rPr>
              <a:t>insight</a:t>
            </a:r>
            <a:r>
              <a:rPr lang="en-GB" sz="1000" dirty="0">
                <a:solidFill>
                  <a:schemeClr val="tx1"/>
                </a:solidFill>
              </a:rPr>
              <a:t> </a:t>
            </a:r>
            <a:r>
              <a:rPr lang="en-GB" sz="1000" dirty="0" err="1">
                <a:solidFill>
                  <a:schemeClr val="tx1"/>
                </a:solidFill>
              </a:rPr>
              <a:t>to</a:t>
            </a:r>
            <a:r>
              <a:rPr lang="en-GB" sz="1000" dirty="0">
                <a:solidFill>
                  <a:schemeClr val="tx1"/>
                </a:solidFill>
              </a:rPr>
              <a:t> </a:t>
            </a:r>
            <a:r>
              <a:rPr lang="en-GB" sz="1000" dirty="0" err="1">
                <a:solidFill>
                  <a:schemeClr val="tx1"/>
                </a:solidFill>
              </a:rPr>
              <a:t>impact</a:t>
            </a:r>
            <a:r>
              <a:rPr lang="en-GB" sz="100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CACC6D5-D1D4-442A-84CB-4AA5E5B9ECD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965200" y="0"/>
            <a:ext cx="3178800" cy="5143500"/>
          </a:xfrm>
        </p:spPr>
        <p:txBody>
          <a:bodyPr/>
          <a:lstStyle/>
          <a:p>
            <a:r>
              <a:rPr lang="en-GB"/>
              <a:t>Click icon to add picture</a:t>
            </a:r>
          </a:p>
        </p:txBody>
      </p:sp>
      <p:pic>
        <p:nvPicPr>
          <p:cNvPr id="1674160072" name="Rectangle 8" descr="{&quot;templafy&quot;:{&quot;id&quot;:&quot;fe7829a5-6c6b-441e-aa0e-0db84fed1b0c&quot;}}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775" y="313025"/>
            <a:ext cx="2221200" cy="792000"/>
          </a:xfrm>
          <a:prstGeom prst="rect">
            <a:avLst/>
          </a:prstGeom>
        </p:spPr>
      </p:pic>
      <p:sp>
        <p:nvSpPr>
          <p:cNvPr id="10" name="Title 4">
            <a:extLst>
              <a:ext uri="{FF2B5EF4-FFF2-40B4-BE49-F238E27FC236}">
                <a16:creationId xmlns:a16="http://schemas.microsoft.com/office/drawing/2014/main" id="{80E529E2-449E-41BE-B0F7-70294EC17C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7013" y="1276350"/>
            <a:ext cx="4764489" cy="1942874"/>
          </a:xfrm>
        </p:spPr>
        <p:txBody>
          <a:bodyPr anchor="b"/>
          <a:lstStyle>
            <a:lvl1pPr>
              <a:lnSpc>
                <a:spcPts val="4200"/>
              </a:lnSpc>
              <a:defRPr sz="4000">
                <a:latin typeface="Gill Sans Nova Light" panose="020B0302020104020203" pitchFamily="34" charset="0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3CEDF5E3-A68C-469F-902C-69F694A0D4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1027" y="3452115"/>
            <a:ext cx="3034391" cy="1027810"/>
          </a:xfrm>
        </p:spPr>
        <p:txBody>
          <a:bodyPr>
            <a:normAutofit/>
          </a:bodyPr>
          <a:lstStyle>
            <a:lvl1pPr marL="0" indent="0">
              <a:spcAft>
                <a:spcPts val="0"/>
              </a:spcAft>
              <a:buFont typeface="Arial" panose="020B0604020202020204" pitchFamily="34" charset="0"/>
              <a:buNone/>
              <a:defRPr sz="1600"/>
            </a:lvl1pPr>
            <a:lvl2pPr marL="0" indent="0">
              <a:spcAft>
                <a:spcPts val="0"/>
              </a:spcAft>
              <a:buNone/>
              <a:defRPr sz="1600"/>
            </a:lvl2pPr>
            <a:lvl3pPr marL="0" indent="0">
              <a:spcAft>
                <a:spcPts val="0"/>
              </a:spcAft>
              <a:buNone/>
              <a:defRPr sz="1600"/>
            </a:lvl3pPr>
            <a:lvl4pPr marL="0" indent="0">
              <a:spcAft>
                <a:spcPts val="0"/>
              </a:spcAft>
              <a:buNone/>
              <a:defRPr sz="1600"/>
            </a:lvl4pPr>
            <a:lvl5pPr marL="0" indent="0">
              <a:spcAft>
                <a:spcPts val="0"/>
              </a:spcAft>
              <a:buNone/>
              <a:defRPr sz="1600"/>
            </a:lvl5pPr>
          </a:lstStyle>
          <a:p>
            <a:pPr lvl="0"/>
            <a:r>
              <a:rPr lang="en-GB" dirty="0"/>
              <a:t>Click to edit Master text styles</a:t>
            </a:r>
            <a:endParaRPr lang="en-GB"/>
          </a:p>
          <a:p>
            <a:pPr lvl="1"/>
            <a:r>
              <a:rPr lang="en-GB" dirty="0"/>
              <a:t>Second level</a:t>
            </a:r>
            <a:endParaRPr lang="en-GB"/>
          </a:p>
          <a:p>
            <a:pPr lvl="2"/>
            <a:r>
              <a:rPr lang="en-GB" dirty="0"/>
              <a:t>Third level</a:t>
            </a:r>
            <a:endParaRPr lang="en-GB"/>
          </a:p>
          <a:p>
            <a:pPr lvl="3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90962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7072C7-786E-4CDF-B498-A0E43C94C1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7AB401-27B1-4459-8033-ADE495ECDD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339B70-EA91-4D1E-AD6F-9A1F4FF36C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9FC98-AF75-4A00-A03C-DF9FEBF6BCB9}" type="slidenum">
              <a:rPr lang="en-GB" smtClean="0"/>
              <a:t>‹Nr.›</a:t>
            </a:fld>
            <a:endParaRPr lang="en-GB"/>
          </a:p>
        </p:txBody>
      </p:sp>
      <p:sp>
        <p:nvSpPr>
          <p:cNvPr id="7" name="Rectangle 6" descr="{&quot;templafy&quot;:{&quot;id&quot;:&quot;8493fa12-8374-49db-8a74-b5730b93c347&quot;}}">
            <a:extLst>
              <a:ext uri="{FF2B5EF4-FFF2-40B4-BE49-F238E27FC236}">
                <a16:creationId xmlns:a16="http://schemas.microsoft.com/office/drawing/2014/main" id="{BB3C8683-B834-4D63-9D68-06A85DD6080E}"/>
              </a:ext>
            </a:extLst>
          </p:cNvPr>
          <p:cNvSpPr/>
          <p:nvPr userDrawn="1"/>
        </p:nvSpPr>
        <p:spPr>
          <a:xfrm>
            <a:off x="6804000" y="4770373"/>
            <a:ext cx="1177196" cy="1843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/>
            <a:r>
              <a:rPr lang="en-GB" sz="800" dirty="0">
                <a:solidFill>
                  <a:schemeClr val="tx1"/>
                </a:solidFill>
              </a:rPr>
              <a:t>12 October 2023</a:t>
            </a:r>
          </a:p>
        </p:txBody>
      </p:sp>
    </p:spTree>
    <p:extLst>
      <p:ext uri="{BB962C8B-B14F-4D97-AF65-F5344CB8AC3E}">
        <p14:creationId xmlns:p14="http://schemas.microsoft.com/office/powerpoint/2010/main" val="18372074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FA27F37-4AAD-450C-8838-DE5B9F07D8B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286A52-83BF-4684-B707-32690AD3C0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25666C-0F9A-44A4-B3AC-35B212491C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9FC98-AF75-4A00-A03C-DF9FEBF6BCB9}" type="slidenum">
              <a:rPr lang="en-GB" smtClean="0"/>
              <a:t>‹Nr.›</a:t>
            </a:fld>
            <a:endParaRPr lang="en-GB"/>
          </a:p>
        </p:txBody>
      </p:sp>
      <p:sp>
        <p:nvSpPr>
          <p:cNvPr id="7" name="Rectangle 6" descr="{&quot;templafy&quot;:{&quot;id&quot;:&quot;db668cd9-d74d-48e3-b696-0442d50d58f4&quot;}}">
            <a:extLst>
              <a:ext uri="{FF2B5EF4-FFF2-40B4-BE49-F238E27FC236}">
                <a16:creationId xmlns:a16="http://schemas.microsoft.com/office/drawing/2014/main" id="{D21A4773-433D-4BA4-8284-587A192E038E}"/>
              </a:ext>
            </a:extLst>
          </p:cNvPr>
          <p:cNvSpPr/>
          <p:nvPr userDrawn="1"/>
        </p:nvSpPr>
        <p:spPr>
          <a:xfrm>
            <a:off x="6804000" y="4770373"/>
            <a:ext cx="1177196" cy="1843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/>
            <a:r>
              <a:rPr lang="en-GB" sz="800" dirty="0">
                <a:solidFill>
                  <a:schemeClr val="tx1"/>
                </a:solidFill>
              </a:rPr>
              <a:t>12 October 2023</a:t>
            </a:r>
          </a:p>
        </p:txBody>
      </p:sp>
    </p:spTree>
    <p:extLst>
      <p:ext uri="{BB962C8B-B14F-4D97-AF65-F5344CB8AC3E}">
        <p14:creationId xmlns:p14="http://schemas.microsoft.com/office/powerpoint/2010/main" val="8515280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Slide 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9">
            <a:extLst>
              <a:ext uri="{FF2B5EF4-FFF2-40B4-BE49-F238E27FC236}">
                <a16:creationId xmlns:a16="http://schemas.microsoft.com/office/drawing/2014/main" id="{2B100237-7431-49D0-8F7C-9E1F2717B96C}"/>
              </a:ext>
            </a:extLst>
          </p:cNvPr>
          <p:cNvSpPr/>
          <p:nvPr userDrawn="1"/>
        </p:nvSpPr>
        <p:spPr>
          <a:xfrm>
            <a:off x="5761585" y="1624745"/>
            <a:ext cx="2419577" cy="2689737"/>
          </a:xfrm>
          <a:custGeom>
            <a:avLst/>
            <a:gdLst>
              <a:gd name="connsiteX0" fmla="*/ 0 w 1861343"/>
              <a:gd name="connsiteY0" fmla="*/ 0 h 2329962"/>
              <a:gd name="connsiteX1" fmla="*/ 1861343 w 1861343"/>
              <a:gd name="connsiteY1" fmla="*/ 0 h 2329962"/>
              <a:gd name="connsiteX2" fmla="*/ 1861343 w 1861343"/>
              <a:gd name="connsiteY2" fmla="*/ 2329962 h 2329962"/>
              <a:gd name="connsiteX3" fmla="*/ 0 w 1861343"/>
              <a:gd name="connsiteY3" fmla="*/ 2329962 h 2329962"/>
              <a:gd name="connsiteX4" fmla="*/ 0 w 1861343"/>
              <a:gd name="connsiteY4" fmla="*/ 0 h 2329962"/>
              <a:gd name="connsiteX0" fmla="*/ 0 w 3408789"/>
              <a:gd name="connsiteY0" fmla="*/ 852854 h 2329962"/>
              <a:gd name="connsiteX1" fmla="*/ 3408789 w 3408789"/>
              <a:gd name="connsiteY1" fmla="*/ 0 h 2329962"/>
              <a:gd name="connsiteX2" fmla="*/ 3408789 w 3408789"/>
              <a:gd name="connsiteY2" fmla="*/ 2329962 h 2329962"/>
              <a:gd name="connsiteX3" fmla="*/ 1547446 w 3408789"/>
              <a:gd name="connsiteY3" fmla="*/ 2329962 h 2329962"/>
              <a:gd name="connsiteX4" fmla="*/ 0 w 3408789"/>
              <a:gd name="connsiteY4" fmla="*/ 852854 h 2329962"/>
              <a:gd name="connsiteX0" fmla="*/ 0 w 3408789"/>
              <a:gd name="connsiteY0" fmla="*/ 852854 h 3516924"/>
              <a:gd name="connsiteX1" fmla="*/ 3408789 w 3408789"/>
              <a:gd name="connsiteY1" fmla="*/ 0 h 3516924"/>
              <a:gd name="connsiteX2" fmla="*/ 3408789 w 3408789"/>
              <a:gd name="connsiteY2" fmla="*/ 2329962 h 3516924"/>
              <a:gd name="connsiteX3" fmla="*/ 483577 w 3408789"/>
              <a:gd name="connsiteY3" fmla="*/ 3516924 h 3516924"/>
              <a:gd name="connsiteX4" fmla="*/ 0 w 3408789"/>
              <a:gd name="connsiteY4" fmla="*/ 852854 h 3516924"/>
              <a:gd name="connsiteX0" fmla="*/ 0 w 3417582"/>
              <a:gd name="connsiteY0" fmla="*/ 852854 h 3789485"/>
              <a:gd name="connsiteX1" fmla="*/ 3408789 w 3417582"/>
              <a:gd name="connsiteY1" fmla="*/ 0 h 3789485"/>
              <a:gd name="connsiteX2" fmla="*/ 3417582 w 3417582"/>
              <a:gd name="connsiteY2" fmla="*/ 3789485 h 3789485"/>
              <a:gd name="connsiteX3" fmla="*/ 483577 w 3417582"/>
              <a:gd name="connsiteY3" fmla="*/ 3516924 h 3789485"/>
              <a:gd name="connsiteX4" fmla="*/ 0 w 3417582"/>
              <a:gd name="connsiteY4" fmla="*/ 852854 h 3789485"/>
              <a:gd name="connsiteX0" fmla="*/ 0 w 3417582"/>
              <a:gd name="connsiteY0" fmla="*/ 852854 h 3789485"/>
              <a:gd name="connsiteX1" fmla="*/ 3408789 w 3417582"/>
              <a:gd name="connsiteY1" fmla="*/ 0 h 3789485"/>
              <a:gd name="connsiteX2" fmla="*/ 3417582 w 3417582"/>
              <a:gd name="connsiteY2" fmla="*/ 3789485 h 3789485"/>
              <a:gd name="connsiteX3" fmla="*/ 501162 w 3417582"/>
              <a:gd name="connsiteY3" fmla="*/ 3570549 h 3789485"/>
              <a:gd name="connsiteX4" fmla="*/ 0 w 3417582"/>
              <a:gd name="connsiteY4" fmla="*/ 852854 h 3789485"/>
              <a:gd name="connsiteX0" fmla="*/ 0 w 3408789"/>
              <a:gd name="connsiteY0" fmla="*/ 852854 h 3852049"/>
              <a:gd name="connsiteX1" fmla="*/ 3408789 w 3408789"/>
              <a:gd name="connsiteY1" fmla="*/ 0 h 3852049"/>
              <a:gd name="connsiteX2" fmla="*/ 3399997 w 3408789"/>
              <a:gd name="connsiteY2" fmla="*/ 3852049 h 3852049"/>
              <a:gd name="connsiteX3" fmla="*/ 501162 w 3408789"/>
              <a:gd name="connsiteY3" fmla="*/ 3570549 h 3852049"/>
              <a:gd name="connsiteX4" fmla="*/ 0 w 3408789"/>
              <a:gd name="connsiteY4" fmla="*/ 852854 h 3852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08789" h="3852049">
                <a:moveTo>
                  <a:pt x="0" y="852854"/>
                </a:moveTo>
                <a:lnTo>
                  <a:pt x="3408789" y="0"/>
                </a:lnTo>
                <a:cubicBezTo>
                  <a:pt x="3405858" y="1284016"/>
                  <a:pt x="3402928" y="2568033"/>
                  <a:pt x="3399997" y="3852049"/>
                </a:cubicBezTo>
                <a:lnTo>
                  <a:pt x="501162" y="3570549"/>
                </a:lnTo>
                <a:lnTo>
                  <a:pt x="0" y="852854"/>
                </a:lnTo>
                <a:close/>
              </a:path>
            </a:pathLst>
          </a:custGeom>
          <a:noFill/>
          <a:ln w="508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F9714C5-06E3-4370-A728-9DC7B080DE43}"/>
              </a:ext>
            </a:extLst>
          </p:cNvPr>
          <p:cNvSpPr txBox="1"/>
          <p:nvPr userDrawn="1"/>
        </p:nvSpPr>
        <p:spPr>
          <a:xfrm>
            <a:off x="6787662" y="4613375"/>
            <a:ext cx="1997563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1000" dirty="0">
                <a:solidFill>
                  <a:schemeClr val="tx1"/>
                </a:solidFill>
              </a:rPr>
              <a:t>From </a:t>
            </a:r>
            <a:r>
              <a:rPr lang="en-GB" sz="1000" dirty="0" err="1">
                <a:solidFill>
                  <a:schemeClr val="tx1"/>
                </a:solidFill>
              </a:rPr>
              <a:t>insight</a:t>
            </a:r>
            <a:r>
              <a:rPr lang="en-GB" sz="1000" dirty="0">
                <a:solidFill>
                  <a:schemeClr val="tx1"/>
                </a:solidFill>
              </a:rPr>
              <a:t> </a:t>
            </a:r>
            <a:r>
              <a:rPr lang="en-GB" sz="1000" dirty="0" err="1">
                <a:solidFill>
                  <a:schemeClr val="tx1"/>
                </a:solidFill>
              </a:rPr>
              <a:t>to</a:t>
            </a:r>
            <a:r>
              <a:rPr lang="en-GB" sz="1000" dirty="0">
                <a:solidFill>
                  <a:schemeClr val="tx1"/>
                </a:solidFill>
              </a:rPr>
              <a:t> </a:t>
            </a:r>
            <a:r>
              <a:rPr lang="en-GB" sz="1000" dirty="0" err="1">
                <a:solidFill>
                  <a:schemeClr val="tx1"/>
                </a:solidFill>
              </a:rPr>
              <a:t>impact</a:t>
            </a:r>
            <a:r>
              <a:rPr lang="en-GB" sz="1000" dirty="0">
                <a:solidFill>
                  <a:schemeClr val="tx1"/>
                </a:solidFill>
              </a:rPr>
              <a:t>.</a:t>
            </a:r>
          </a:p>
        </p:txBody>
      </p:sp>
      <p:pic>
        <p:nvPicPr>
          <p:cNvPr id="917170226" name="Rectangle 7" descr="{&quot;templafy&quot;:{&quot;id&quot;:&quot;affb4766-64c9-4444-9381-ff169d16d1b4&quot;}}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775" y="313025"/>
            <a:ext cx="2221200" cy="792000"/>
          </a:xfrm>
          <a:prstGeom prst="rect">
            <a:avLst/>
          </a:prstGeom>
        </p:spPr>
      </p:pic>
      <p:sp>
        <p:nvSpPr>
          <p:cNvPr id="13" name="Title 4">
            <a:extLst>
              <a:ext uri="{FF2B5EF4-FFF2-40B4-BE49-F238E27FC236}">
                <a16:creationId xmlns:a16="http://schemas.microsoft.com/office/drawing/2014/main" id="{77013848-41F0-44AD-9301-BEF9A1A487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7013" y="1276350"/>
            <a:ext cx="4503600" cy="1942874"/>
          </a:xfrm>
        </p:spPr>
        <p:txBody>
          <a:bodyPr anchor="b"/>
          <a:lstStyle>
            <a:lvl1pPr>
              <a:lnSpc>
                <a:spcPts val="4200"/>
              </a:lnSpc>
              <a:defRPr sz="4000">
                <a:latin typeface="Gill Sans Nova Light" panose="020B0302020104020203" pitchFamily="34" charset="0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8245421C-670F-4227-B79D-994FE547F9A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1027" y="3452115"/>
            <a:ext cx="3650486" cy="1027810"/>
          </a:xfrm>
        </p:spPr>
        <p:txBody>
          <a:bodyPr>
            <a:normAutofit/>
          </a:bodyPr>
          <a:lstStyle>
            <a:lvl1pPr marL="0" indent="0">
              <a:spcAft>
                <a:spcPts val="0"/>
              </a:spcAft>
              <a:buFont typeface="Arial" panose="020B0604020202020204" pitchFamily="34" charset="0"/>
              <a:buNone/>
              <a:defRPr sz="1600"/>
            </a:lvl1pPr>
            <a:lvl2pPr marL="0" indent="0">
              <a:spcAft>
                <a:spcPts val="0"/>
              </a:spcAft>
              <a:buNone/>
              <a:defRPr sz="1600"/>
            </a:lvl2pPr>
            <a:lvl3pPr marL="0" indent="0">
              <a:spcAft>
                <a:spcPts val="0"/>
              </a:spcAft>
              <a:buNone/>
              <a:defRPr sz="1600"/>
            </a:lvl3pPr>
            <a:lvl4pPr marL="0" indent="0">
              <a:spcAft>
                <a:spcPts val="0"/>
              </a:spcAft>
              <a:buNone/>
              <a:defRPr sz="1600"/>
            </a:lvl4pPr>
            <a:lvl5pPr marL="0" indent="0">
              <a:spcAft>
                <a:spcPts val="0"/>
              </a:spcAft>
              <a:buNone/>
              <a:defRPr sz="1600"/>
            </a:lvl5pPr>
          </a:lstStyle>
          <a:p>
            <a:pPr lvl="0"/>
            <a:r>
              <a:rPr lang="en-GB" dirty="0"/>
              <a:t>Click to edit Master text styles</a:t>
            </a:r>
            <a:endParaRPr lang="en-GB"/>
          </a:p>
          <a:p>
            <a:pPr lvl="1"/>
            <a:r>
              <a:rPr lang="en-GB" dirty="0"/>
              <a:t>Second level</a:t>
            </a:r>
            <a:endParaRPr lang="en-GB"/>
          </a:p>
          <a:p>
            <a:pPr lvl="2"/>
            <a:r>
              <a:rPr lang="en-GB" dirty="0"/>
              <a:t>Third level</a:t>
            </a:r>
            <a:endParaRPr lang="en-GB"/>
          </a:p>
          <a:p>
            <a:pPr lvl="3"/>
            <a:endParaRPr lang="en-GB" dirty="0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A334A812-F883-AF52-F92E-916B48E7D3E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752800" y="447950"/>
            <a:ext cx="3404886" cy="3798786"/>
          </a:xfrm>
          <a:custGeom>
            <a:avLst/>
            <a:gdLst>
              <a:gd name="connsiteX0" fmla="*/ 0 w 3392932"/>
              <a:gd name="connsiteY0" fmla="*/ 0 h 3804762"/>
              <a:gd name="connsiteX1" fmla="*/ 3392932 w 3392932"/>
              <a:gd name="connsiteY1" fmla="*/ 0 h 3804762"/>
              <a:gd name="connsiteX2" fmla="*/ 3392932 w 3392932"/>
              <a:gd name="connsiteY2" fmla="*/ 3804762 h 3804762"/>
              <a:gd name="connsiteX3" fmla="*/ 0 w 3392932"/>
              <a:gd name="connsiteY3" fmla="*/ 3804762 h 3804762"/>
              <a:gd name="connsiteX4" fmla="*/ 0 w 3392932"/>
              <a:gd name="connsiteY4" fmla="*/ 0 h 3804762"/>
              <a:gd name="connsiteX0" fmla="*/ 741082 w 3392932"/>
              <a:gd name="connsiteY0" fmla="*/ 753035 h 3804762"/>
              <a:gd name="connsiteX1" fmla="*/ 3392932 w 3392932"/>
              <a:gd name="connsiteY1" fmla="*/ 0 h 3804762"/>
              <a:gd name="connsiteX2" fmla="*/ 3392932 w 3392932"/>
              <a:gd name="connsiteY2" fmla="*/ 3804762 h 3804762"/>
              <a:gd name="connsiteX3" fmla="*/ 0 w 3392932"/>
              <a:gd name="connsiteY3" fmla="*/ 3804762 h 3804762"/>
              <a:gd name="connsiteX4" fmla="*/ 741082 w 3392932"/>
              <a:gd name="connsiteY4" fmla="*/ 753035 h 3804762"/>
              <a:gd name="connsiteX0" fmla="*/ 0 w 2651850"/>
              <a:gd name="connsiteY0" fmla="*/ 753035 h 3804762"/>
              <a:gd name="connsiteX1" fmla="*/ 2651850 w 2651850"/>
              <a:gd name="connsiteY1" fmla="*/ 0 h 3804762"/>
              <a:gd name="connsiteX2" fmla="*/ 2651850 w 2651850"/>
              <a:gd name="connsiteY2" fmla="*/ 3804762 h 3804762"/>
              <a:gd name="connsiteX3" fmla="*/ 29883 w 2651850"/>
              <a:gd name="connsiteY3" fmla="*/ 3380433 h 3804762"/>
              <a:gd name="connsiteX4" fmla="*/ 0 w 2651850"/>
              <a:gd name="connsiteY4" fmla="*/ 753035 h 3804762"/>
              <a:gd name="connsiteX0" fmla="*/ 239058 w 2890908"/>
              <a:gd name="connsiteY0" fmla="*/ 753035 h 3804762"/>
              <a:gd name="connsiteX1" fmla="*/ 2890908 w 2890908"/>
              <a:gd name="connsiteY1" fmla="*/ 0 h 3804762"/>
              <a:gd name="connsiteX2" fmla="*/ 2890908 w 2890908"/>
              <a:gd name="connsiteY2" fmla="*/ 3804762 h 3804762"/>
              <a:gd name="connsiteX3" fmla="*/ 0 w 2890908"/>
              <a:gd name="connsiteY3" fmla="*/ 3517892 h 3804762"/>
              <a:gd name="connsiteX4" fmla="*/ 239058 w 2890908"/>
              <a:gd name="connsiteY4" fmla="*/ 753035 h 3804762"/>
              <a:gd name="connsiteX0" fmla="*/ 0 w 3410862"/>
              <a:gd name="connsiteY0" fmla="*/ 842682 h 3804762"/>
              <a:gd name="connsiteX1" fmla="*/ 3410862 w 3410862"/>
              <a:gd name="connsiteY1" fmla="*/ 0 h 3804762"/>
              <a:gd name="connsiteX2" fmla="*/ 3410862 w 3410862"/>
              <a:gd name="connsiteY2" fmla="*/ 3804762 h 3804762"/>
              <a:gd name="connsiteX3" fmla="*/ 519954 w 3410862"/>
              <a:gd name="connsiteY3" fmla="*/ 3517892 h 3804762"/>
              <a:gd name="connsiteX4" fmla="*/ 0 w 3410862"/>
              <a:gd name="connsiteY4" fmla="*/ 842682 h 3804762"/>
              <a:gd name="connsiteX0" fmla="*/ 0 w 3410862"/>
              <a:gd name="connsiteY0" fmla="*/ 842682 h 3517892"/>
              <a:gd name="connsiteX1" fmla="*/ 3410862 w 3410862"/>
              <a:gd name="connsiteY1" fmla="*/ 0 h 3517892"/>
              <a:gd name="connsiteX2" fmla="*/ 3034344 w 3410862"/>
              <a:gd name="connsiteY2" fmla="*/ 3398362 h 3517892"/>
              <a:gd name="connsiteX3" fmla="*/ 519954 w 3410862"/>
              <a:gd name="connsiteY3" fmla="*/ 3517892 h 3517892"/>
              <a:gd name="connsiteX4" fmla="*/ 0 w 3410862"/>
              <a:gd name="connsiteY4" fmla="*/ 842682 h 3517892"/>
              <a:gd name="connsiteX0" fmla="*/ 0 w 3410862"/>
              <a:gd name="connsiteY0" fmla="*/ 842682 h 3774879"/>
              <a:gd name="connsiteX1" fmla="*/ 3410862 w 3410862"/>
              <a:gd name="connsiteY1" fmla="*/ 0 h 3774879"/>
              <a:gd name="connsiteX2" fmla="*/ 3410862 w 3410862"/>
              <a:gd name="connsiteY2" fmla="*/ 3774879 h 3774879"/>
              <a:gd name="connsiteX3" fmla="*/ 519954 w 3410862"/>
              <a:gd name="connsiteY3" fmla="*/ 3517892 h 3774879"/>
              <a:gd name="connsiteX4" fmla="*/ 0 w 3410862"/>
              <a:gd name="connsiteY4" fmla="*/ 842682 h 3774879"/>
              <a:gd name="connsiteX0" fmla="*/ 0 w 3410862"/>
              <a:gd name="connsiteY0" fmla="*/ 842682 h 3810738"/>
              <a:gd name="connsiteX1" fmla="*/ 3410862 w 3410862"/>
              <a:gd name="connsiteY1" fmla="*/ 0 h 3810738"/>
              <a:gd name="connsiteX2" fmla="*/ 3404886 w 3410862"/>
              <a:gd name="connsiteY2" fmla="*/ 3810738 h 3810738"/>
              <a:gd name="connsiteX3" fmla="*/ 519954 w 3410862"/>
              <a:gd name="connsiteY3" fmla="*/ 3517892 h 3810738"/>
              <a:gd name="connsiteX4" fmla="*/ 0 w 3410862"/>
              <a:gd name="connsiteY4" fmla="*/ 842682 h 3810738"/>
              <a:gd name="connsiteX0" fmla="*/ 0 w 3404886"/>
              <a:gd name="connsiteY0" fmla="*/ 280894 h 3248950"/>
              <a:gd name="connsiteX1" fmla="*/ 3135945 w 3404886"/>
              <a:gd name="connsiteY1" fmla="*/ 0 h 3248950"/>
              <a:gd name="connsiteX2" fmla="*/ 3404886 w 3404886"/>
              <a:gd name="connsiteY2" fmla="*/ 3248950 h 3248950"/>
              <a:gd name="connsiteX3" fmla="*/ 519954 w 3404886"/>
              <a:gd name="connsiteY3" fmla="*/ 2956104 h 3248950"/>
              <a:gd name="connsiteX4" fmla="*/ 0 w 3404886"/>
              <a:gd name="connsiteY4" fmla="*/ 280894 h 3248950"/>
              <a:gd name="connsiteX0" fmla="*/ 0 w 3404886"/>
              <a:gd name="connsiteY0" fmla="*/ 830730 h 3798786"/>
              <a:gd name="connsiteX1" fmla="*/ 3404886 w 3404886"/>
              <a:gd name="connsiteY1" fmla="*/ 0 h 3798786"/>
              <a:gd name="connsiteX2" fmla="*/ 3404886 w 3404886"/>
              <a:gd name="connsiteY2" fmla="*/ 3798786 h 3798786"/>
              <a:gd name="connsiteX3" fmla="*/ 519954 w 3404886"/>
              <a:gd name="connsiteY3" fmla="*/ 3505940 h 3798786"/>
              <a:gd name="connsiteX4" fmla="*/ 0 w 3404886"/>
              <a:gd name="connsiteY4" fmla="*/ 830730 h 37987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04886" h="3798786">
                <a:moveTo>
                  <a:pt x="0" y="830730"/>
                </a:moveTo>
                <a:lnTo>
                  <a:pt x="3404886" y="0"/>
                </a:lnTo>
                <a:lnTo>
                  <a:pt x="3404886" y="3798786"/>
                </a:lnTo>
                <a:lnTo>
                  <a:pt x="519954" y="3505940"/>
                </a:lnTo>
                <a:lnTo>
                  <a:pt x="0" y="83073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4516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 Slide 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DF9714C5-06E3-4370-A728-9DC7B080DE43}"/>
              </a:ext>
            </a:extLst>
          </p:cNvPr>
          <p:cNvSpPr txBox="1"/>
          <p:nvPr userDrawn="1"/>
        </p:nvSpPr>
        <p:spPr>
          <a:xfrm>
            <a:off x="6787662" y="4613375"/>
            <a:ext cx="1997563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1000">
                <a:solidFill>
                  <a:schemeClr val="tx1"/>
                </a:solidFill>
              </a:rPr>
              <a:t>From </a:t>
            </a:r>
            <a:r>
              <a:rPr lang="en-GB" sz="1000" err="1">
                <a:solidFill>
                  <a:schemeClr val="tx1"/>
                </a:solidFill>
              </a:rPr>
              <a:t>insight</a:t>
            </a:r>
            <a:r>
              <a:rPr lang="en-GB" sz="1000">
                <a:solidFill>
                  <a:schemeClr val="tx1"/>
                </a:solidFill>
              </a:rPr>
              <a:t> </a:t>
            </a:r>
            <a:r>
              <a:rPr lang="en-GB" sz="1000" err="1">
                <a:solidFill>
                  <a:schemeClr val="tx1"/>
                </a:solidFill>
              </a:rPr>
              <a:t>to</a:t>
            </a:r>
            <a:r>
              <a:rPr lang="en-GB" sz="1000">
                <a:solidFill>
                  <a:schemeClr val="tx1"/>
                </a:solidFill>
              </a:rPr>
              <a:t> </a:t>
            </a:r>
            <a:r>
              <a:rPr lang="en-GB" sz="1000" err="1">
                <a:solidFill>
                  <a:schemeClr val="tx1"/>
                </a:solidFill>
              </a:rPr>
              <a:t>impact</a:t>
            </a:r>
            <a:r>
              <a:rPr lang="en-GB" sz="1000">
                <a:solidFill>
                  <a:schemeClr val="tx1"/>
                </a:solidFill>
              </a:rPr>
              <a:t>.</a:t>
            </a:r>
            <a:endParaRPr lang="en-GB"/>
          </a:p>
        </p:txBody>
      </p:sp>
      <p:sp>
        <p:nvSpPr>
          <p:cNvPr id="13" name="Title 4">
            <a:extLst>
              <a:ext uri="{FF2B5EF4-FFF2-40B4-BE49-F238E27FC236}">
                <a16:creationId xmlns:a16="http://schemas.microsoft.com/office/drawing/2014/main" id="{77013848-41F0-44AD-9301-BEF9A1A487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7013" y="1276350"/>
            <a:ext cx="4503600" cy="1942874"/>
          </a:xfrm>
        </p:spPr>
        <p:txBody>
          <a:bodyPr anchor="b"/>
          <a:lstStyle>
            <a:lvl1pPr>
              <a:lnSpc>
                <a:spcPts val="4200"/>
              </a:lnSpc>
              <a:defRPr sz="4000">
                <a:latin typeface="Gill Sans Nova Light" panose="020B0302020104020203" pitchFamily="34" charset="0"/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8245421C-670F-4227-B79D-994FE547F9A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1027" y="3452115"/>
            <a:ext cx="3650486" cy="1027810"/>
          </a:xfrm>
        </p:spPr>
        <p:txBody>
          <a:bodyPr>
            <a:normAutofit/>
          </a:bodyPr>
          <a:lstStyle>
            <a:lvl1pPr marL="0" indent="0">
              <a:spcAft>
                <a:spcPts val="0"/>
              </a:spcAft>
              <a:buFont typeface="Arial" panose="020B0604020202020204" pitchFamily="34" charset="0"/>
              <a:buNone/>
              <a:defRPr sz="1600"/>
            </a:lvl1pPr>
            <a:lvl2pPr marL="0" indent="0">
              <a:spcAft>
                <a:spcPts val="0"/>
              </a:spcAft>
              <a:buNone/>
              <a:defRPr sz="1600"/>
            </a:lvl2pPr>
            <a:lvl3pPr marL="0" indent="0">
              <a:spcAft>
                <a:spcPts val="0"/>
              </a:spcAft>
              <a:buNone/>
              <a:defRPr sz="1600"/>
            </a:lvl3pPr>
            <a:lvl4pPr marL="0" indent="0">
              <a:spcAft>
                <a:spcPts val="0"/>
              </a:spcAft>
              <a:buNone/>
              <a:defRPr sz="1600"/>
            </a:lvl4pPr>
            <a:lvl5pPr marL="0" indent="0">
              <a:spcAft>
                <a:spcPts val="0"/>
              </a:spcAft>
              <a:buNone/>
              <a:defRPr sz="16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endParaRPr lang="en-GB"/>
          </a:p>
        </p:txBody>
      </p:sp>
      <p:pic>
        <p:nvPicPr>
          <p:cNvPr id="3" name="Grafik 2" descr="Ein Bild, das Text, Schild enthält.&#10;&#10;Automatisch generierte Beschreibung">
            <a:extLst>
              <a:ext uri="{FF2B5EF4-FFF2-40B4-BE49-F238E27FC236}">
                <a16:creationId xmlns:a16="http://schemas.microsoft.com/office/drawing/2014/main" id="{C2D36069-7D6B-6268-20E7-B00D9016AEE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1338" y="102812"/>
            <a:ext cx="4338551" cy="4664451"/>
          </a:xfrm>
          <a:prstGeom prst="rect">
            <a:avLst/>
          </a:prstGeom>
        </p:spPr>
      </p:pic>
      <p:pic>
        <p:nvPicPr>
          <p:cNvPr id="2112084804" name="Rectangle 7" descr="{&quot;templafy&quot;:{&quot;id&quot;:&quot;5d827484-bbf3-4c25-b77b-82bf5243c5bc&quot;}}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775" y="313025"/>
            <a:ext cx="2221200" cy="79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1724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picture containing skating, building, ramp, board&#10;&#10;Description automatically generated">
            <a:extLst>
              <a:ext uri="{FF2B5EF4-FFF2-40B4-BE49-F238E27FC236}">
                <a16:creationId xmlns:a16="http://schemas.microsoft.com/office/drawing/2014/main" id="{71655C6F-D683-4181-8A76-C2CF9E2F41C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763"/>
          <a:stretch/>
        </p:blipFill>
        <p:spPr>
          <a:xfrm>
            <a:off x="5963683" y="0"/>
            <a:ext cx="3180318" cy="5143500"/>
          </a:xfrm>
          <a:prstGeom prst="rect">
            <a:avLst/>
          </a:prstGeom>
        </p:spPr>
      </p:pic>
      <p:sp>
        <p:nvSpPr>
          <p:cNvPr id="7" name="Freeform: Shape 6">
            <a:extLst>
              <a:ext uri="{FF2B5EF4-FFF2-40B4-BE49-F238E27FC236}">
                <a16:creationId xmlns:a16="http://schemas.microsoft.com/office/drawing/2014/main" id="{32FAFF1B-D695-4F04-8B58-692674CF4A5C}"/>
              </a:ext>
            </a:extLst>
          </p:cNvPr>
          <p:cNvSpPr>
            <a:spLocks noChangeAspect="1"/>
          </p:cNvSpPr>
          <p:nvPr userDrawn="1"/>
        </p:nvSpPr>
        <p:spPr>
          <a:xfrm>
            <a:off x="8570473" y="4701166"/>
            <a:ext cx="213389" cy="233831"/>
          </a:xfrm>
          <a:custGeom>
            <a:avLst/>
            <a:gdLst>
              <a:gd name="connsiteX0" fmla="*/ 0 w 3106057"/>
              <a:gd name="connsiteY0" fmla="*/ 711200 h 3403600"/>
              <a:gd name="connsiteX1" fmla="*/ 3106057 w 3106057"/>
              <a:gd name="connsiteY1" fmla="*/ 0 h 3403600"/>
              <a:gd name="connsiteX2" fmla="*/ 3106057 w 3106057"/>
              <a:gd name="connsiteY2" fmla="*/ 3403600 h 3403600"/>
              <a:gd name="connsiteX3" fmla="*/ 449943 w 3106057"/>
              <a:gd name="connsiteY3" fmla="*/ 3222171 h 3403600"/>
              <a:gd name="connsiteX4" fmla="*/ 0 w 3106057"/>
              <a:gd name="connsiteY4" fmla="*/ 711200 h 340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06057" h="3403600">
                <a:moveTo>
                  <a:pt x="0" y="711200"/>
                </a:moveTo>
                <a:lnTo>
                  <a:pt x="3106057" y="0"/>
                </a:lnTo>
                <a:lnTo>
                  <a:pt x="3106057" y="3403600"/>
                </a:lnTo>
                <a:lnTo>
                  <a:pt x="449943" y="3222171"/>
                </a:lnTo>
                <a:lnTo>
                  <a:pt x="0" y="7112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9D5294-8509-42D7-B32F-8FB3BCBBB9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5" y="376238"/>
            <a:ext cx="5464509" cy="675727"/>
          </a:xfrm>
        </p:spPr>
        <p:txBody>
          <a:bodyPr/>
          <a:lstStyle>
            <a:lvl1pPr>
              <a:lnSpc>
                <a:spcPts val="4400"/>
              </a:lnSpc>
              <a:defRPr sz="4000">
                <a:latin typeface="Gill Sans Nova Light" panose="020B0302020104020203" pitchFamily="34" charset="0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7F3237B-A6D8-401E-A0E8-75ED37DDC0F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58775" y="1276350"/>
            <a:ext cx="5000404" cy="3203575"/>
          </a:xfrm>
        </p:spPr>
        <p:txBody>
          <a:bodyPr>
            <a:normAutofit/>
          </a:bodyPr>
          <a:lstStyle>
            <a:lvl1pPr marL="396000" indent="-396000">
              <a:spcAft>
                <a:spcPts val="600"/>
              </a:spcAft>
              <a:buFont typeface="+mj-lt"/>
              <a:buAutoNum type="arabicPeriod"/>
              <a:defRPr sz="1600"/>
            </a:lvl1pPr>
            <a:lvl2pPr marL="720000" indent="-288000">
              <a:spcAft>
                <a:spcPts val="400"/>
              </a:spcAft>
              <a:buFont typeface="Arial" panose="020B0604020202020204" pitchFamily="34" charset="0"/>
              <a:buChar char="‒"/>
              <a:defRPr sz="1600"/>
            </a:lvl2pPr>
            <a:lvl3pPr marL="1008000" indent="-288000">
              <a:spcAft>
                <a:spcPts val="400"/>
              </a:spcAft>
              <a:buSzPct val="110000"/>
              <a:buFont typeface="Arial" panose="020B0604020202020204" pitchFamily="34" charset="0"/>
              <a:buChar char="•"/>
              <a:defRPr sz="1600"/>
            </a:lvl3pPr>
            <a:lvl4pPr marL="1296000" indent="-288000">
              <a:spcAft>
                <a:spcPts val="400"/>
              </a:spcAft>
              <a:buFont typeface="Arial" panose="020B0604020202020204" pitchFamily="34" charset="0"/>
              <a:buChar char="◦"/>
              <a:defRPr sz="1600"/>
            </a:lvl4pPr>
            <a:lvl5pPr marL="1296000" indent="-288000">
              <a:spcAft>
                <a:spcPts val="400"/>
              </a:spcAft>
              <a:buFont typeface="Arial" panose="020B0604020202020204" pitchFamily="34" charset="0"/>
              <a:buChar char="◦"/>
              <a:defRPr sz="1600"/>
            </a:lvl5pPr>
            <a:lvl6pPr marL="1296000" indent="-288000">
              <a:defRPr sz="1600"/>
            </a:lvl6pPr>
            <a:lvl7pPr marL="1296000" indent="-288000">
              <a:defRPr sz="1600"/>
            </a:lvl7pPr>
            <a:lvl8pPr marL="1296000" indent="-288000">
              <a:defRPr sz="1600"/>
            </a:lvl8pPr>
            <a:lvl9pPr marL="1296000" indent="-288000"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  <a:endParaRPr lang="en-GB"/>
          </a:p>
          <a:p>
            <a:pPr lvl="1"/>
            <a:r>
              <a:rPr lang="en-GB" dirty="0" err="1"/>
              <a:t>Zweite</a:t>
            </a:r>
            <a:r>
              <a:rPr lang="en-GB" dirty="0"/>
              <a:t> Ebene</a:t>
            </a:r>
            <a:endParaRPr lang="en-GB"/>
          </a:p>
          <a:p>
            <a:pPr lvl="2"/>
            <a:r>
              <a:rPr lang="en-GB" dirty="0" err="1"/>
              <a:t>Dritte</a:t>
            </a:r>
            <a:r>
              <a:rPr lang="en-GB" dirty="0"/>
              <a:t> Ebene</a:t>
            </a:r>
            <a:endParaRPr lang="en-GB"/>
          </a:p>
          <a:p>
            <a:pPr lvl="3"/>
            <a:r>
              <a:rPr lang="en-GB" dirty="0" err="1"/>
              <a:t>Vierte</a:t>
            </a:r>
            <a:r>
              <a:rPr lang="en-GB" dirty="0"/>
              <a:t> Ebene</a:t>
            </a:r>
            <a:endParaRPr lang="en-GB"/>
          </a:p>
          <a:p>
            <a:pPr lvl="4"/>
            <a:r>
              <a:rPr lang="en-GB" dirty="0" err="1"/>
              <a:t>Fünfte</a:t>
            </a:r>
            <a:r>
              <a:rPr lang="en-GB" dirty="0"/>
              <a:t> Ebene</a:t>
            </a:r>
            <a:endParaRPr lang="en-GB"/>
          </a:p>
          <a:p>
            <a:pPr lvl="5"/>
            <a:r>
              <a:rPr lang="en-GB" dirty="0" err="1"/>
              <a:t>Sechste</a:t>
            </a:r>
            <a:r>
              <a:rPr lang="en-GB" dirty="0"/>
              <a:t> Ebene</a:t>
            </a:r>
            <a:endParaRPr lang="en-GB"/>
          </a:p>
          <a:p>
            <a:pPr lvl="6"/>
            <a:r>
              <a:rPr lang="en-GB" dirty="0" err="1"/>
              <a:t>Siebte</a:t>
            </a:r>
            <a:r>
              <a:rPr lang="en-GB" dirty="0"/>
              <a:t> Ebene</a:t>
            </a:r>
            <a:endParaRPr lang="en-GB"/>
          </a:p>
          <a:p>
            <a:pPr lvl="7"/>
            <a:r>
              <a:rPr lang="en-GB" dirty="0" err="1"/>
              <a:t>Achte</a:t>
            </a:r>
            <a:r>
              <a:rPr lang="en-GB" dirty="0"/>
              <a:t> Ebene</a:t>
            </a:r>
            <a:endParaRPr lang="en-GB"/>
          </a:p>
          <a:p>
            <a:pPr lvl="8"/>
            <a:r>
              <a:rPr lang="en-GB" dirty="0" err="1"/>
              <a:t>Neunte</a:t>
            </a:r>
            <a:r>
              <a:rPr lang="en-GB" dirty="0"/>
              <a:t> Ebene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64CDDE-58C2-4810-8B30-D17CF249E28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559FC98-AF75-4A00-A03C-DF9FEBF6BCB9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8" name="Rectangle 7" descr="{&quot;templafy&quot;:{&quot;id&quot;:&quot;23a1ca08-34a8-45ab-b8dc-23890ad916e5&quot;}}">
            <a:extLst>
              <a:ext uri="{FF2B5EF4-FFF2-40B4-BE49-F238E27FC236}">
                <a16:creationId xmlns:a16="http://schemas.microsoft.com/office/drawing/2014/main" id="{E6F37757-2E2F-45B4-8E6C-0B6588D2DCE2}"/>
              </a:ext>
            </a:extLst>
          </p:cNvPr>
          <p:cNvSpPr/>
          <p:nvPr userDrawn="1"/>
        </p:nvSpPr>
        <p:spPr>
          <a:xfrm>
            <a:off x="6804000" y="4770373"/>
            <a:ext cx="1177196" cy="1843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/>
            <a:r>
              <a:rPr lang="en-GB" sz="800" dirty="0">
                <a:solidFill>
                  <a:schemeClr val="tx1"/>
                </a:solidFill>
              </a:rPr>
              <a:t>12 October 2023</a:t>
            </a:r>
          </a:p>
        </p:txBody>
      </p:sp>
      <p:sp>
        <p:nvSpPr>
          <p:cNvPr id="10" name="Rectangle 9" descr="{&quot;templafy&quot;:{&quot;id&quot;:&quot;fa23d04b-6ce5-4640-aaca-4b5198cc5c95&quot;}}">
            <a:extLst>
              <a:ext uri="{FF2B5EF4-FFF2-40B4-BE49-F238E27FC236}">
                <a16:creationId xmlns:a16="http://schemas.microsoft.com/office/drawing/2014/main" id="{AA1C14F3-85E4-47DF-A8F9-0A6C945C6727}"/>
              </a:ext>
            </a:extLst>
          </p:cNvPr>
          <p:cNvSpPr/>
          <p:nvPr userDrawn="1"/>
        </p:nvSpPr>
        <p:spPr>
          <a:xfrm>
            <a:off x="2516261" y="4767263"/>
            <a:ext cx="3307023" cy="2254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/>
            <a:endParaRPr lang="en-GB" sz="800" dirty="0">
              <a:solidFill>
                <a:schemeClr val="tx1"/>
              </a:solidFill>
            </a:endParaRPr>
          </a:p>
        </p:txBody>
      </p:sp>
      <p:pic>
        <p:nvPicPr>
          <p:cNvPr id="182485692" name="Rectangle 10" descr="{&quot;templafy&quot;:{&quot;id&quot;:&quot;981f1373-1160-4f91-aa6f-2e557446a6e1&quot;}}" hidden="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775" y="4668427"/>
            <a:ext cx="928800" cy="367200"/>
          </a:xfrm>
          <a:prstGeom prst="rect">
            <a:avLst/>
          </a:prstGeom>
        </p:spPr>
      </p:pic>
      <p:sp>
        <p:nvSpPr>
          <p:cNvPr id="13" name="Rectangle 12" descr="{&quot;templafy&quot;:{&quot;id&quot;:&quot;77abfe4b-72b4-4401-8896-41b22170c5af&quot;}}">
            <a:extLst>
              <a:ext uri="{FF2B5EF4-FFF2-40B4-BE49-F238E27FC236}">
                <a16:creationId xmlns:a16="http://schemas.microsoft.com/office/drawing/2014/main" id="{829DC8B1-9D54-4E8C-B174-7B9355FD57F9}"/>
              </a:ext>
            </a:extLst>
          </p:cNvPr>
          <p:cNvSpPr/>
          <p:nvPr userDrawn="1"/>
        </p:nvSpPr>
        <p:spPr>
          <a:xfrm>
            <a:off x="358775" y="4768290"/>
            <a:ext cx="2569063" cy="18850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/>
            <a:r>
              <a:rPr lang="en-GB" sz="800" u="none" dirty="0">
                <a:solidFill>
                  <a:schemeClr val="tx1"/>
                </a:solidFill>
              </a:rPr>
              <a:t>University of St.Gallen
Institute of Business Education and Educational Management</a:t>
            </a:r>
          </a:p>
        </p:txBody>
      </p:sp>
    </p:spTree>
    <p:extLst>
      <p:ext uri="{BB962C8B-B14F-4D97-AF65-F5344CB8AC3E}">
        <p14:creationId xmlns:p14="http://schemas.microsoft.com/office/powerpoint/2010/main" val="23413945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trenner 1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4B88CA-EB6E-49E8-8E20-86448C5223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8000" y="376238"/>
            <a:ext cx="7237225" cy="2496171"/>
          </a:xfrm>
        </p:spPr>
        <p:txBody>
          <a:bodyPr anchor="b">
            <a:normAutofit/>
          </a:bodyPr>
          <a:lstStyle>
            <a:lvl1pPr marL="0" indent="0" algn="l">
              <a:lnSpc>
                <a:spcPts val="5200"/>
              </a:lnSpc>
              <a:buFont typeface="+mj-lt"/>
              <a:buNone/>
              <a:defRPr sz="5000">
                <a:solidFill>
                  <a:schemeClr val="bg2"/>
                </a:solidFill>
                <a:latin typeface="Gill Sans Nova Light" panose="020B0302020104020203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182261-379D-435B-BB30-A2A9B6CF3E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48000" y="3001618"/>
            <a:ext cx="6025617" cy="1478308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bg2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AA3A5247-554A-42FF-BCCF-A11D65465AA4}"/>
              </a:ext>
            </a:extLst>
          </p:cNvPr>
          <p:cNvSpPr>
            <a:spLocks noChangeAspect="1"/>
          </p:cNvSpPr>
          <p:nvPr userDrawn="1"/>
        </p:nvSpPr>
        <p:spPr>
          <a:xfrm>
            <a:off x="4572001" y="3166310"/>
            <a:ext cx="4572000" cy="5009983"/>
          </a:xfrm>
          <a:custGeom>
            <a:avLst/>
            <a:gdLst>
              <a:gd name="connsiteX0" fmla="*/ 0 w 3106057"/>
              <a:gd name="connsiteY0" fmla="*/ 711200 h 3403600"/>
              <a:gd name="connsiteX1" fmla="*/ 3106057 w 3106057"/>
              <a:gd name="connsiteY1" fmla="*/ 0 h 3403600"/>
              <a:gd name="connsiteX2" fmla="*/ 3106057 w 3106057"/>
              <a:gd name="connsiteY2" fmla="*/ 3403600 h 3403600"/>
              <a:gd name="connsiteX3" fmla="*/ 449943 w 3106057"/>
              <a:gd name="connsiteY3" fmla="*/ 3222171 h 3403600"/>
              <a:gd name="connsiteX4" fmla="*/ 0 w 3106057"/>
              <a:gd name="connsiteY4" fmla="*/ 711200 h 340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06057" h="3403600">
                <a:moveTo>
                  <a:pt x="0" y="711200"/>
                </a:moveTo>
                <a:lnTo>
                  <a:pt x="3106057" y="0"/>
                </a:lnTo>
                <a:lnTo>
                  <a:pt x="3106057" y="3403600"/>
                </a:lnTo>
                <a:lnTo>
                  <a:pt x="449943" y="3222171"/>
                </a:lnTo>
                <a:lnTo>
                  <a:pt x="0" y="7112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72474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trenner 2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DC68F798-C07C-4BF8-8573-0552735B83E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9144000" cy="5143500"/>
          </a:xfrm>
        </p:spPr>
        <p:txBody>
          <a:bodyPr/>
          <a:lstStyle/>
          <a:p>
            <a:r>
              <a:rPr lang="en-GB"/>
              <a:t>Click icon to add picture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4B88CA-EB6E-49E8-8E20-86448C5223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8000" y="376238"/>
            <a:ext cx="7237225" cy="2496171"/>
          </a:xfrm>
        </p:spPr>
        <p:txBody>
          <a:bodyPr anchor="b">
            <a:normAutofit/>
          </a:bodyPr>
          <a:lstStyle>
            <a:lvl1pPr marL="0" indent="0" algn="l">
              <a:lnSpc>
                <a:spcPts val="5200"/>
              </a:lnSpc>
              <a:buFont typeface="+mj-lt"/>
              <a:buNone/>
              <a:defRPr sz="5000">
                <a:solidFill>
                  <a:schemeClr val="tx1"/>
                </a:solidFill>
                <a:latin typeface="Gill Sans Nova Light" panose="020B0302020104020203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182261-379D-435B-BB30-A2A9B6CF3E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48000" y="3001618"/>
            <a:ext cx="6025617" cy="1478308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511387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zwei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15543F47-BCA1-4586-9B7A-452F67C480C8}"/>
              </a:ext>
            </a:extLst>
          </p:cNvPr>
          <p:cNvSpPr>
            <a:spLocks noChangeAspect="1"/>
          </p:cNvSpPr>
          <p:nvPr userDrawn="1"/>
        </p:nvSpPr>
        <p:spPr>
          <a:xfrm>
            <a:off x="8570473" y="4701166"/>
            <a:ext cx="213389" cy="233831"/>
          </a:xfrm>
          <a:custGeom>
            <a:avLst/>
            <a:gdLst>
              <a:gd name="connsiteX0" fmla="*/ 0 w 3106057"/>
              <a:gd name="connsiteY0" fmla="*/ 711200 h 3403600"/>
              <a:gd name="connsiteX1" fmla="*/ 3106057 w 3106057"/>
              <a:gd name="connsiteY1" fmla="*/ 0 h 3403600"/>
              <a:gd name="connsiteX2" fmla="*/ 3106057 w 3106057"/>
              <a:gd name="connsiteY2" fmla="*/ 3403600 h 3403600"/>
              <a:gd name="connsiteX3" fmla="*/ 449943 w 3106057"/>
              <a:gd name="connsiteY3" fmla="*/ 3222171 h 3403600"/>
              <a:gd name="connsiteX4" fmla="*/ 0 w 3106057"/>
              <a:gd name="connsiteY4" fmla="*/ 711200 h 340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06057" h="3403600">
                <a:moveTo>
                  <a:pt x="0" y="711200"/>
                </a:moveTo>
                <a:lnTo>
                  <a:pt x="3106057" y="0"/>
                </a:lnTo>
                <a:lnTo>
                  <a:pt x="3106057" y="3403600"/>
                </a:lnTo>
                <a:lnTo>
                  <a:pt x="449943" y="3222171"/>
                </a:lnTo>
                <a:lnTo>
                  <a:pt x="0" y="7112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E04952E-FCB6-493B-899A-78F0FFCB3F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D7A6B4-FE62-49DA-AB92-A00E16DDD4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58776" y="1276349"/>
            <a:ext cx="4122738" cy="3203576"/>
          </a:xfrm>
        </p:spPr>
        <p:txBody>
          <a:bodyPr>
            <a:normAutofit/>
          </a:bodyPr>
          <a:lstStyle/>
          <a:p>
            <a:pPr lvl="0"/>
            <a:r>
              <a:rPr lang="en-GB" dirty="0"/>
              <a:t>Click to edit Master text styles</a:t>
            </a:r>
            <a:endParaRPr lang="en-GB"/>
          </a:p>
          <a:p>
            <a:pPr lvl="1"/>
            <a:r>
              <a:rPr lang="en-GB" dirty="0"/>
              <a:t>Second level</a:t>
            </a:r>
            <a:endParaRPr lang="en-GB"/>
          </a:p>
          <a:p>
            <a:pPr lvl="2"/>
            <a:r>
              <a:rPr lang="en-GB" dirty="0"/>
              <a:t>Third level</a:t>
            </a:r>
            <a:endParaRPr lang="en-GB"/>
          </a:p>
          <a:p>
            <a:pPr lvl="3"/>
            <a:r>
              <a:rPr lang="en-GB" dirty="0"/>
              <a:t>Fourth level</a:t>
            </a:r>
            <a:endParaRPr lang="en-GB"/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44DB25E-F340-4288-90DE-3831A8F499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62487" y="1276350"/>
            <a:ext cx="4122737" cy="3203575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E2CF5E38-DB35-4A9B-8D0E-E97D18CDB2B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559FC98-AF75-4A00-A03C-DF9FEBF6BCB9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15" name="Rectangle 14" descr="{&quot;templafy&quot;:{&quot;id&quot;:&quot;d1027a7a-e2ff-4ff7-8c8a-29006610c5ee&quot;}}">
            <a:extLst>
              <a:ext uri="{FF2B5EF4-FFF2-40B4-BE49-F238E27FC236}">
                <a16:creationId xmlns:a16="http://schemas.microsoft.com/office/drawing/2014/main" id="{6247B37A-A555-44A3-BECD-66BD8151E865}"/>
              </a:ext>
            </a:extLst>
          </p:cNvPr>
          <p:cNvSpPr/>
          <p:nvPr userDrawn="1"/>
        </p:nvSpPr>
        <p:spPr>
          <a:xfrm>
            <a:off x="6804000" y="4770373"/>
            <a:ext cx="1177196" cy="1843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/>
            <a:r>
              <a:rPr lang="en-GB" sz="800" dirty="0">
                <a:solidFill>
                  <a:schemeClr val="tx1"/>
                </a:solidFill>
              </a:rPr>
              <a:t>12 October 2023</a:t>
            </a:r>
          </a:p>
        </p:txBody>
      </p:sp>
      <p:pic>
        <p:nvPicPr>
          <p:cNvPr id="1803534839" name="Rectangle 4" descr="{&quot;templafy&quot;:{&quot;id&quot;:&quot;1682232d-eadc-4c7f-9da5-92c20b7d5265&quot;}}" hidden="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775" y="4668427"/>
            <a:ext cx="928800" cy="367200"/>
          </a:xfrm>
          <a:prstGeom prst="rect">
            <a:avLst/>
          </a:prstGeom>
        </p:spPr>
      </p:pic>
      <p:sp>
        <p:nvSpPr>
          <p:cNvPr id="6" name="Rectangle 5" descr="{&quot;templafy&quot;:{&quot;id&quot;:&quot;bb31b383-1627-46e1-b32d-bc092d29b716&quot;}}">
            <a:extLst>
              <a:ext uri="{FF2B5EF4-FFF2-40B4-BE49-F238E27FC236}">
                <a16:creationId xmlns:a16="http://schemas.microsoft.com/office/drawing/2014/main" id="{4E03CCCD-CB66-429F-BC77-64B5370808F2}"/>
              </a:ext>
            </a:extLst>
          </p:cNvPr>
          <p:cNvSpPr/>
          <p:nvPr userDrawn="1"/>
        </p:nvSpPr>
        <p:spPr>
          <a:xfrm>
            <a:off x="2516261" y="4767263"/>
            <a:ext cx="3884539" cy="2254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/>
            <a:endParaRPr lang="en-GB" sz="800" dirty="0">
              <a:solidFill>
                <a:schemeClr val="tx1"/>
              </a:solidFill>
            </a:endParaRPr>
          </a:p>
        </p:txBody>
      </p:sp>
      <p:sp>
        <p:nvSpPr>
          <p:cNvPr id="7" name="Rectangle 6" descr="{&quot;templafy&quot;:{&quot;id&quot;:&quot;86d48b56-3f80-41af-846f-cc2d2ceb33c3&quot;}}">
            <a:extLst>
              <a:ext uri="{FF2B5EF4-FFF2-40B4-BE49-F238E27FC236}">
                <a16:creationId xmlns:a16="http://schemas.microsoft.com/office/drawing/2014/main" id="{B915E154-BDC4-452C-BDE7-882BE349B509}"/>
              </a:ext>
            </a:extLst>
          </p:cNvPr>
          <p:cNvSpPr/>
          <p:nvPr userDrawn="1"/>
        </p:nvSpPr>
        <p:spPr>
          <a:xfrm>
            <a:off x="358775" y="4768290"/>
            <a:ext cx="2569063" cy="18850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/>
            <a:r>
              <a:rPr lang="en-GB" sz="800" u="none" dirty="0">
                <a:solidFill>
                  <a:schemeClr val="tx1"/>
                </a:solidFill>
              </a:rPr>
              <a:t>University of St.Gallen
Institute of Business Education and Educational Management</a:t>
            </a:r>
          </a:p>
        </p:txBody>
      </p:sp>
    </p:spTree>
    <p:extLst>
      <p:ext uri="{BB962C8B-B14F-4D97-AF65-F5344CB8AC3E}">
        <p14:creationId xmlns:p14="http://schemas.microsoft.com/office/powerpoint/2010/main" val="8505425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32FAFF1B-D695-4F04-8B58-692674CF4A5C}"/>
              </a:ext>
            </a:extLst>
          </p:cNvPr>
          <p:cNvSpPr>
            <a:spLocks noChangeAspect="1"/>
          </p:cNvSpPr>
          <p:nvPr userDrawn="1"/>
        </p:nvSpPr>
        <p:spPr>
          <a:xfrm>
            <a:off x="8570473" y="4701166"/>
            <a:ext cx="213389" cy="233831"/>
          </a:xfrm>
          <a:custGeom>
            <a:avLst/>
            <a:gdLst>
              <a:gd name="connsiteX0" fmla="*/ 0 w 3106057"/>
              <a:gd name="connsiteY0" fmla="*/ 711200 h 3403600"/>
              <a:gd name="connsiteX1" fmla="*/ 3106057 w 3106057"/>
              <a:gd name="connsiteY1" fmla="*/ 0 h 3403600"/>
              <a:gd name="connsiteX2" fmla="*/ 3106057 w 3106057"/>
              <a:gd name="connsiteY2" fmla="*/ 3403600 h 3403600"/>
              <a:gd name="connsiteX3" fmla="*/ 449943 w 3106057"/>
              <a:gd name="connsiteY3" fmla="*/ 3222171 h 3403600"/>
              <a:gd name="connsiteX4" fmla="*/ 0 w 3106057"/>
              <a:gd name="connsiteY4" fmla="*/ 711200 h 340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06057" h="3403600">
                <a:moveTo>
                  <a:pt x="0" y="711200"/>
                </a:moveTo>
                <a:lnTo>
                  <a:pt x="3106057" y="0"/>
                </a:lnTo>
                <a:lnTo>
                  <a:pt x="3106057" y="3403600"/>
                </a:lnTo>
                <a:lnTo>
                  <a:pt x="449943" y="3222171"/>
                </a:lnTo>
                <a:lnTo>
                  <a:pt x="0" y="7112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9D5294-8509-42D7-B32F-8FB3BCBBB9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1DFF60-9E69-4915-A0DD-67FF253288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GB" dirty="0"/>
              <a:t>Click to edit Master text styles</a:t>
            </a:r>
            <a:endParaRPr lang="en-GB"/>
          </a:p>
          <a:p>
            <a:pPr lvl="1"/>
            <a:r>
              <a:rPr lang="en-GB" dirty="0"/>
              <a:t>Second level</a:t>
            </a:r>
            <a:endParaRPr lang="en-GB"/>
          </a:p>
          <a:p>
            <a:pPr lvl="2"/>
            <a:r>
              <a:rPr lang="en-GB" dirty="0"/>
              <a:t>Third level</a:t>
            </a:r>
            <a:endParaRPr lang="en-GB"/>
          </a:p>
          <a:p>
            <a:pPr lvl="3"/>
            <a:r>
              <a:rPr lang="en-GB" dirty="0"/>
              <a:t>Fourth level</a:t>
            </a:r>
            <a:endParaRPr lang="en-GB"/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1CB9FAC9-1E0D-44F5-8B7F-C8D103F40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70473" y="4767263"/>
            <a:ext cx="214752" cy="273844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559FC98-AF75-4A00-A03C-DF9FEBF6BCB9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11" name="Rectangle 10" descr="{&quot;templafy&quot;:{&quot;id&quot;:&quot;456718d9-0e30-4f6b-8c57-2722a0cd78c2&quot;}}">
            <a:extLst>
              <a:ext uri="{FF2B5EF4-FFF2-40B4-BE49-F238E27FC236}">
                <a16:creationId xmlns:a16="http://schemas.microsoft.com/office/drawing/2014/main" id="{47453508-BA4F-4ACB-B108-B3791E88CD55}"/>
              </a:ext>
            </a:extLst>
          </p:cNvPr>
          <p:cNvSpPr/>
          <p:nvPr userDrawn="1"/>
        </p:nvSpPr>
        <p:spPr>
          <a:xfrm>
            <a:off x="6804000" y="4770373"/>
            <a:ext cx="1177196" cy="1843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/>
            <a:r>
              <a:rPr lang="en-GB" sz="800" dirty="0">
                <a:solidFill>
                  <a:schemeClr val="tx1"/>
                </a:solidFill>
              </a:rPr>
              <a:t>12 October 2023</a:t>
            </a:r>
          </a:p>
        </p:txBody>
      </p:sp>
      <p:pic>
        <p:nvPicPr>
          <p:cNvPr id="2124084321" name="Rectangle 11" descr="{&quot;templafy&quot;:{&quot;id&quot;:&quot;584641e1-8cba-4339-8810-015650a8aeb6&quot;}}" hidden="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775" y="4668427"/>
            <a:ext cx="928800" cy="367200"/>
          </a:xfrm>
          <a:prstGeom prst="rect">
            <a:avLst/>
          </a:prstGeom>
        </p:spPr>
      </p:pic>
      <p:sp>
        <p:nvSpPr>
          <p:cNvPr id="13" name="Rectangle 12" descr="{&quot;templafy&quot;:{&quot;id&quot;:&quot;594a3165-8b86-4c06-9895-adf591baf502&quot;}}">
            <a:extLst>
              <a:ext uri="{FF2B5EF4-FFF2-40B4-BE49-F238E27FC236}">
                <a16:creationId xmlns:a16="http://schemas.microsoft.com/office/drawing/2014/main" id="{B5B29C83-7B2A-4E20-895A-585B8348684F}"/>
              </a:ext>
            </a:extLst>
          </p:cNvPr>
          <p:cNvSpPr/>
          <p:nvPr userDrawn="1"/>
        </p:nvSpPr>
        <p:spPr>
          <a:xfrm>
            <a:off x="2516261" y="4767263"/>
            <a:ext cx="3884539" cy="2254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/>
            <a:endParaRPr lang="en-GB" sz="800" dirty="0">
              <a:solidFill>
                <a:schemeClr val="tx1"/>
              </a:solidFill>
            </a:endParaRPr>
          </a:p>
        </p:txBody>
      </p:sp>
      <p:sp>
        <p:nvSpPr>
          <p:cNvPr id="9" name="Rectangle 8" descr="{&quot;templafy&quot;:{&quot;id&quot;:&quot;388e47fd-3df4-464c-9dcd-91bd9f9cd104&quot;}}">
            <a:extLst>
              <a:ext uri="{FF2B5EF4-FFF2-40B4-BE49-F238E27FC236}">
                <a16:creationId xmlns:a16="http://schemas.microsoft.com/office/drawing/2014/main" id="{2B2F7145-7DCA-4B3F-A8AE-07622CB5DF8E}"/>
              </a:ext>
            </a:extLst>
          </p:cNvPr>
          <p:cNvSpPr/>
          <p:nvPr userDrawn="1"/>
        </p:nvSpPr>
        <p:spPr>
          <a:xfrm>
            <a:off x="358775" y="4768290"/>
            <a:ext cx="2569063" cy="18850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/>
            <a:r>
              <a:rPr lang="en-GB" sz="800" u="none" dirty="0">
                <a:solidFill>
                  <a:schemeClr val="tx1"/>
                </a:solidFill>
              </a:rPr>
              <a:t>University of St.Gallen
Institute of Business Education and Educational Management</a:t>
            </a:r>
          </a:p>
        </p:txBody>
      </p:sp>
    </p:spTree>
    <p:extLst>
      <p:ext uri="{BB962C8B-B14F-4D97-AF65-F5344CB8AC3E}">
        <p14:creationId xmlns:p14="http://schemas.microsoft.com/office/powerpoint/2010/main" val="4154111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ags" Target="../tags/tag4.xml"/><Relationship Id="rId21" Type="http://schemas.openxmlformats.org/officeDocument/2006/relationships/slideLayout" Target="../slideLayouts/slideLayout21.xml"/><Relationship Id="rId34" Type="http://schemas.openxmlformats.org/officeDocument/2006/relationships/tags" Target="../tags/tag12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ags" Target="../tags/tag3.xml"/><Relationship Id="rId33" Type="http://schemas.openxmlformats.org/officeDocument/2006/relationships/tags" Target="../tags/tag1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ags" Target="../tags/tag7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ags" Target="../tags/tag2.xml"/><Relationship Id="rId32" Type="http://schemas.openxmlformats.org/officeDocument/2006/relationships/tags" Target="../tags/tag10.xml"/><Relationship Id="rId37" Type="http://schemas.openxmlformats.org/officeDocument/2006/relationships/tags" Target="../tags/tag1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ags" Target="../tags/tag1.xml"/><Relationship Id="rId28" Type="http://schemas.openxmlformats.org/officeDocument/2006/relationships/tags" Target="../tags/tag6.xml"/><Relationship Id="rId36" Type="http://schemas.openxmlformats.org/officeDocument/2006/relationships/tags" Target="../tags/tag14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ags" Target="../tags/tag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Relationship Id="rId27" Type="http://schemas.openxmlformats.org/officeDocument/2006/relationships/tags" Target="../tags/tag5.xml"/><Relationship Id="rId30" Type="http://schemas.openxmlformats.org/officeDocument/2006/relationships/tags" Target="../tags/tag8.xml"/><Relationship Id="rId35" Type="http://schemas.openxmlformats.org/officeDocument/2006/relationships/tags" Target="../tags/tag13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2501321-794C-47B8-ABDC-7DAF88C9D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5" y="376238"/>
            <a:ext cx="8426450" cy="609662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6F94A2-50F8-430F-B46C-2D50472D7A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8775" y="1276350"/>
            <a:ext cx="8426450" cy="320357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  <a:endParaRPr lang="en-GB"/>
          </a:p>
          <a:p>
            <a:pPr lvl="1"/>
            <a:r>
              <a:rPr lang="en-GB" dirty="0"/>
              <a:t>Second level</a:t>
            </a:r>
            <a:endParaRPr lang="en-GB"/>
          </a:p>
          <a:p>
            <a:pPr lvl="2"/>
            <a:r>
              <a:rPr lang="en-GB" dirty="0"/>
              <a:t>Third level</a:t>
            </a:r>
            <a:endParaRPr lang="en-GB"/>
          </a:p>
          <a:p>
            <a:pPr lvl="3"/>
            <a:r>
              <a:rPr lang="en-GB" dirty="0"/>
              <a:t>Fourth level</a:t>
            </a:r>
            <a:endParaRPr lang="en-GB"/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1CEDF7-309C-40F3-8700-9F4DBE766E2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804000" y="4770375"/>
            <a:ext cx="1177196" cy="184336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fld id="{ED8FFC02-F414-406A-9AF9-AE6E7846E736}" type="datetime4">
              <a:rPr lang="en-GB" smtClean="0"/>
              <a:t>11 October 2023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7B08D8-7EDB-4388-A7EE-8AB294EA78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19999" y="4770374"/>
            <a:ext cx="3086100" cy="184335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/>
              <a:t>Corporate Design - Power Point Master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26C2A0-BCAA-4FD2-BD67-F5225215B6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1600" y="4767263"/>
            <a:ext cx="216000" cy="273844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ctr">
              <a:defRPr sz="800" spc="-30" baseline="0">
                <a:solidFill>
                  <a:schemeClr val="bg2"/>
                </a:solidFill>
              </a:defRPr>
            </a:lvl1pPr>
          </a:lstStyle>
          <a:p>
            <a:fld id="{7559FC98-AF75-4A00-A03C-DF9FEBF6BCB9}" type="slidenum">
              <a:rPr lang="en-GB" smtClean="0"/>
              <a:pPr/>
              <a:t>‹Nr.›</a:t>
            </a:fld>
            <a:endParaRPr lang="en-GB" dirty="0"/>
          </a:p>
        </p:txBody>
      </p:sp>
      <p:grpSp>
        <p:nvGrpSpPr>
          <p:cNvPr id="7" name="Harvey 8" hidden="1">
            <a:extLst>
              <a:ext uri="{FF2B5EF4-FFF2-40B4-BE49-F238E27FC236}">
                <a16:creationId xmlns:a16="http://schemas.microsoft.com/office/drawing/2014/main" id="{E8692E69-BB12-1893-5264-C1CC284D9BEC}"/>
              </a:ext>
            </a:extLst>
          </p:cNvPr>
          <p:cNvGrpSpPr>
            <a:grpSpLocks/>
          </p:cNvGrpSpPr>
          <p:nvPr userDrawn="1">
            <p:custDataLst>
              <p:tags r:id="rId23"/>
            </p:custDataLst>
          </p:nvPr>
        </p:nvGrpSpPr>
        <p:grpSpPr>
          <a:xfrm>
            <a:off x="9271000" y="0"/>
            <a:ext cx="292608" cy="292608"/>
            <a:chOff x="0" y="0"/>
            <a:chExt cx="914400" cy="914400"/>
          </a:xfrm>
          <a:solidFill>
            <a:schemeClr val="tx1"/>
          </a:solidFill>
        </p:grpSpPr>
        <p:sp>
          <p:nvSpPr>
            <p:cNvPr id="8" name="Harvey 0/8 [0]" hidden="1">
              <a:extLst>
                <a:ext uri="{FF2B5EF4-FFF2-40B4-BE49-F238E27FC236}">
                  <a16:creationId xmlns:a16="http://schemas.microsoft.com/office/drawing/2014/main" id="{5CD859F0-46A9-29C1-B7D7-756B54D0A499}"/>
                </a:ext>
              </a:extLst>
            </p:cNvPr>
            <p:cNvSpPr>
              <a:spLocks noChangeAspect="1"/>
            </p:cNvSpPr>
            <p:nvPr>
              <p:custDataLst>
                <p:tags r:id="rId29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 fill="none">
                  <a:moveTo>
                    <a:pt x="317500" y="0"/>
                  </a:moveTo>
                  <a:arcTo wR="317500" hR="317500" stAng="-5400000" swAng="216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9" name="Harvey 1/8 [1]" hidden="1">
              <a:extLst>
                <a:ext uri="{FF2B5EF4-FFF2-40B4-BE49-F238E27FC236}">
                  <a16:creationId xmlns:a16="http://schemas.microsoft.com/office/drawing/2014/main" id="{6BD2B453-BBF5-D5A8-B8FF-F2155B3ECA81}"/>
                </a:ext>
              </a:extLst>
            </p:cNvPr>
            <p:cNvSpPr>
              <a:spLocks noChangeAspect="1"/>
            </p:cNvSpPr>
            <p:nvPr>
              <p:custDataLst>
                <p:tags r:id="rId30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7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42006" y="92993"/>
                  </a:moveTo>
                  <a:arcTo wR="317500" hR="317500" stAng="-2700000" swAng="189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" name="Harvey 2/8 [2]" hidden="1">
              <a:extLst>
                <a:ext uri="{FF2B5EF4-FFF2-40B4-BE49-F238E27FC236}">
                  <a16:creationId xmlns:a16="http://schemas.microsoft.com/office/drawing/2014/main" id="{B3FABDAB-74AA-835B-D70E-D985987F836D}"/>
                </a:ext>
              </a:extLst>
            </p:cNvPr>
            <p:cNvSpPr>
              <a:spLocks noChangeAspect="1"/>
            </p:cNvSpPr>
            <p:nvPr>
              <p:custDataLst>
                <p:tags r:id="rId31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54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635000" y="317500"/>
                  </a:moveTo>
                  <a:arcTo wR="317500" hR="317500" stAng="0" swAng="162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1" name="Harvey 3/8 [3]" hidden="1">
              <a:extLst>
                <a:ext uri="{FF2B5EF4-FFF2-40B4-BE49-F238E27FC236}">
                  <a16:creationId xmlns:a16="http://schemas.microsoft.com/office/drawing/2014/main" id="{005C8508-480D-53C6-D9F2-245DA3C8996E}"/>
                </a:ext>
              </a:extLst>
            </p:cNvPr>
            <p:cNvSpPr>
              <a:spLocks noChangeAspect="1"/>
            </p:cNvSpPr>
            <p:nvPr>
              <p:custDataLst>
                <p:tags r:id="rId32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81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42006" y="542006"/>
                  </a:moveTo>
                  <a:arcTo wR="317500" hR="317500" stAng="2700000" swAng="135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2" name="Harvey 4/8 [4]" hidden="1">
              <a:extLst>
                <a:ext uri="{FF2B5EF4-FFF2-40B4-BE49-F238E27FC236}">
                  <a16:creationId xmlns:a16="http://schemas.microsoft.com/office/drawing/2014/main" id="{55448B9F-D1F1-63A0-FF60-3487442001EB}"/>
                </a:ext>
              </a:extLst>
            </p:cNvPr>
            <p:cNvSpPr>
              <a:spLocks noChangeAspect="1"/>
            </p:cNvSpPr>
            <p:nvPr>
              <p:custDataLst>
                <p:tags r:id="rId33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08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317500" y="635000"/>
                  </a:moveTo>
                  <a:arcTo wR="317500" hR="317500" stAng="5400000" swAng="108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3" name="Harvey 5/8 [5]" hidden="1">
              <a:extLst>
                <a:ext uri="{FF2B5EF4-FFF2-40B4-BE49-F238E27FC236}">
                  <a16:creationId xmlns:a16="http://schemas.microsoft.com/office/drawing/2014/main" id="{0439906A-5B55-3C1B-CE2A-3762C99521DC}"/>
                </a:ext>
              </a:extLst>
            </p:cNvPr>
            <p:cNvSpPr>
              <a:spLocks noChangeAspect="1"/>
            </p:cNvSpPr>
            <p:nvPr>
              <p:custDataLst>
                <p:tags r:id="rId34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35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92993" y="542006"/>
                  </a:moveTo>
                  <a:arcTo wR="317500" hR="317500" stAng="8100000" swAng="81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4" name="Harvey 6/8 [6]" hidden="1">
              <a:extLst>
                <a:ext uri="{FF2B5EF4-FFF2-40B4-BE49-F238E27FC236}">
                  <a16:creationId xmlns:a16="http://schemas.microsoft.com/office/drawing/2014/main" id="{3236E0FA-F0DD-5836-9FC5-D3F677B4FAA7}"/>
                </a:ext>
              </a:extLst>
            </p:cNvPr>
            <p:cNvSpPr>
              <a:spLocks noChangeAspect="1"/>
            </p:cNvSpPr>
            <p:nvPr>
              <p:custDataLst>
                <p:tags r:id="rId35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62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0" y="317500"/>
                  </a:moveTo>
                  <a:arcTo wR="317500" hR="317500" stAng="10800000" swAng="54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5" name="Harvey 7/8 [7]" hidden="1">
              <a:extLst>
                <a:ext uri="{FF2B5EF4-FFF2-40B4-BE49-F238E27FC236}">
                  <a16:creationId xmlns:a16="http://schemas.microsoft.com/office/drawing/2014/main" id="{EAD3A63D-D66F-1434-5B81-B337423B895B}"/>
                </a:ext>
              </a:extLst>
            </p:cNvPr>
            <p:cNvSpPr>
              <a:spLocks noChangeAspect="1"/>
            </p:cNvSpPr>
            <p:nvPr>
              <p:custDataLst>
                <p:tags r:id="rId36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89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92993" y="92993"/>
                  </a:moveTo>
                  <a:arcTo wR="317500" hR="317500" stAng="13500000" swAng="27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6" name="Harvey 8/8 [8]" hidden="1">
              <a:extLst>
                <a:ext uri="{FF2B5EF4-FFF2-40B4-BE49-F238E27FC236}">
                  <a16:creationId xmlns:a16="http://schemas.microsoft.com/office/drawing/2014/main" id="{211E8AD4-4461-7F56-1E14-969EF8CEE0E4}"/>
                </a:ext>
              </a:extLst>
            </p:cNvPr>
            <p:cNvSpPr>
              <a:spLocks noChangeAspect="1"/>
            </p:cNvSpPr>
            <p:nvPr>
              <p:custDataLst>
                <p:tags r:id="rId37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1600000"/>
                  <a:close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7" name="Harvey 3" hidden="1">
            <a:extLst>
              <a:ext uri="{FF2B5EF4-FFF2-40B4-BE49-F238E27FC236}">
                <a16:creationId xmlns:a16="http://schemas.microsoft.com/office/drawing/2014/main" id="{C27E4354-2044-FB57-912A-346955A26E94}"/>
              </a:ext>
            </a:extLst>
          </p:cNvPr>
          <p:cNvGrpSpPr>
            <a:grpSpLocks/>
          </p:cNvGrpSpPr>
          <p:nvPr userDrawn="1">
            <p:custDataLst>
              <p:tags r:id="rId24"/>
            </p:custDataLst>
          </p:nvPr>
        </p:nvGrpSpPr>
        <p:grpSpPr>
          <a:xfrm>
            <a:off x="9271000" y="0"/>
            <a:ext cx="292608" cy="292608"/>
            <a:chOff x="0" y="0"/>
            <a:chExt cx="914400" cy="914400"/>
          </a:xfrm>
          <a:solidFill>
            <a:schemeClr val="tx1"/>
          </a:solidFill>
        </p:grpSpPr>
        <p:sp>
          <p:nvSpPr>
            <p:cNvPr id="18" name="Harvey 0/3 [0]" hidden="1">
              <a:extLst>
                <a:ext uri="{FF2B5EF4-FFF2-40B4-BE49-F238E27FC236}">
                  <a16:creationId xmlns:a16="http://schemas.microsoft.com/office/drawing/2014/main" id="{4036868F-B24E-63AC-254F-F1EB5CF5B01F}"/>
                </a:ext>
              </a:extLst>
            </p:cNvPr>
            <p:cNvSpPr>
              <a:spLocks noChangeAspect="1"/>
            </p:cNvSpPr>
            <p:nvPr>
              <p:custDataLst>
                <p:tags r:id="rId25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 fill="none">
                  <a:moveTo>
                    <a:pt x="317500" y="0"/>
                  </a:moveTo>
                  <a:arcTo wR="317500" hR="317500" stAng="-5400000" swAng="216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9" name="Harvey 1/3 [1]" hidden="1">
              <a:extLst>
                <a:ext uri="{FF2B5EF4-FFF2-40B4-BE49-F238E27FC236}">
                  <a16:creationId xmlns:a16="http://schemas.microsoft.com/office/drawing/2014/main" id="{C54DB710-E468-ACAF-44A8-0459BDC86086}"/>
                </a:ext>
              </a:extLst>
            </p:cNvPr>
            <p:cNvSpPr>
              <a:spLocks noChangeAspect="1"/>
            </p:cNvSpPr>
            <p:nvPr>
              <p:custDataLst>
                <p:tags r:id="rId26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72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92463" y="476249"/>
                  </a:moveTo>
                  <a:arcTo wR="317500" hR="317500" stAng="1800000" swAng="144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0" name="Harvey 2/3 [2]" hidden="1">
              <a:extLst>
                <a:ext uri="{FF2B5EF4-FFF2-40B4-BE49-F238E27FC236}">
                  <a16:creationId xmlns:a16="http://schemas.microsoft.com/office/drawing/2014/main" id="{67F41F24-6BE3-757E-C2E0-79B63C3F06C9}"/>
                </a:ext>
              </a:extLst>
            </p:cNvPr>
            <p:cNvSpPr>
              <a:spLocks noChangeAspect="1"/>
            </p:cNvSpPr>
            <p:nvPr>
              <p:custDataLst>
                <p:tags r:id="rId27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44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42536" y="476250"/>
                  </a:moveTo>
                  <a:arcTo wR="317500" hR="317500" stAng="9000000" swAng="72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1" name="Harvey 3/3 [3]" hidden="1">
              <a:extLst>
                <a:ext uri="{FF2B5EF4-FFF2-40B4-BE49-F238E27FC236}">
                  <a16:creationId xmlns:a16="http://schemas.microsoft.com/office/drawing/2014/main" id="{510952C4-3744-C1DF-C392-962928856428}"/>
                </a:ext>
              </a:extLst>
            </p:cNvPr>
            <p:cNvSpPr>
              <a:spLocks noChangeAspect="1"/>
            </p:cNvSpPr>
            <p:nvPr>
              <p:custDataLst>
                <p:tags r:id="rId28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1600000"/>
                  <a:close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46037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8" r:id="rId2"/>
    <p:sldLayoutId id="2147483689" r:id="rId3"/>
    <p:sldLayoutId id="2147483691" r:id="rId4"/>
    <p:sldLayoutId id="2147483677" r:id="rId5"/>
    <p:sldLayoutId id="2147483663" r:id="rId6"/>
    <p:sldLayoutId id="2147483686" r:id="rId7"/>
    <p:sldLayoutId id="2147483664" r:id="rId8"/>
    <p:sldLayoutId id="2147483662" r:id="rId9"/>
    <p:sldLayoutId id="2147483672" r:id="rId10"/>
    <p:sldLayoutId id="2147483673" r:id="rId11"/>
    <p:sldLayoutId id="2147483666" r:id="rId12"/>
    <p:sldLayoutId id="2147483680" r:id="rId13"/>
    <p:sldLayoutId id="2147483678" r:id="rId14"/>
    <p:sldLayoutId id="2147483679" r:id="rId15"/>
    <p:sldLayoutId id="2147483675" r:id="rId16"/>
    <p:sldLayoutId id="2147483683" r:id="rId17"/>
    <p:sldLayoutId id="2147483667" r:id="rId18"/>
    <p:sldLayoutId id="2147483681" r:id="rId19"/>
    <p:sldLayoutId id="2147483670" r:id="rId20"/>
    <p:sldLayoutId id="2147483671" r:id="rId21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180000" indent="-180000" algn="l" defTabSz="6858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anose="020B0604020202020204" pitchFamily="34" charset="0"/>
        <a:buChar char="‒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80000" algn="l" defTabSz="6858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900000" indent="-180000" algn="l" defTabSz="6858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SzPct val="110000"/>
        <a:buFont typeface="Arial" panose="020B0604020202020204" pitchFamily="34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60000" indent="-180000" algn="l" defTabSz="6858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SzPct val="110000"/>
        <a:buFont typeface="Arial" panose="020B0604020202020204" pitchFamily="34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260000" indent="-180000" algn="l" defTabSz="6858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SzPct val="110000"/>
        <a:buFont typeface="Arial" panose="020B0604020202020204" pitchFamily="34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260000" indent="-180000" algn="l" defTabSz="6858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SzPct val="110000"/>
        <a:buFont typeface="Arial" panose="020B0604020202020204" pitchFamily="34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60000" indent="-180000" algn="l" defTabSz="6858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SzPct val="110000"/>
        <a:buFont typeface="Arial" panose="020B0604020202020204" pitchFamily="34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260000" indent="-180000" algn="l" defTabSz="6858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SzPct val="110000"/>
        <a:buFont typeface="Arial" panose="020B0604020202020204" pitchFamily="34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003">
          <p15:clr>
            <a:srgbClr val="F26B43"/>
          </p15:clr>
        </p15:guide>
        <p15:guide id="3" pos="226">
          <p15:clr>
            <a:srgbClr val="F26B43"/>
          </p15:clr>
        </p15:guide>
        <p15:guide id="4" pos="5534">
          <p15:clr>
            <a:srgbClr val="F26B43"/>
          </p15:clr>
        </p15:guide>
        <p15:guide id="5" orient="horz" pos="237">
          <p15:clr>
            <a:srgbClr val="F26B43"/>
          </p15:clr>
        </p15:guide>
        <p15:guide id="6" orient="horz" pos="804" userDrawn="1">
          <p15:clr>
            <a:srgbClr val="F26B43"/>
          </p15:clr>
        </p15:guide>
        <p15:guide id="7" orient="horz" pos="2822">
          <p15:clr>
            <a:srgbClr val="F26B43"/>
          </p15:clr>
        </p15:guide>
        <p15:guide id="8" pos="2823">
          <p15:clr>
            <a:srgbClr val="F26B43"/>
          </p15:clr>
        </p15:guide>
        <p15:guide id="9" pos="2937">
          <p15:clr>
            <a:srgbClr val="F26B43"/>
          </p15:clr>
        </p15:guide>
        <p15:guide id="10" orient="horz" pos="463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6.png"/><Relationship Id="rId2" Type="http://schemas.openxmlformats.org/officeDocument/2006/relationships/customXml" Target="../../customXml/item11.xml"/><Relationship Id="rId1" Type="http://schemas.openxmlformats.org/officeDocument/2006/relationships/customXml" Target="../../customXml/item8.xml"/><Relationship Id="rId6" Type="http://schemas.openxmlformats.org/officeDocument/2006/relationships/hyperlink" Target="https://www.youtube.com/watch?v=t7vXBB9bJFg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10.jpeg"/><Relationship Id="rId2" Type="http://schemas.openxmlformats.org/officeDocument/2006/relationships/customXml" Target="../../customXml/item7.xml"/><Relationship Id="rId1" Type="http://schemas.openxmlformats.org/officeDocument/2006/relationships/customXml" Target="../../customXml/item13.xml"/><Relationship Id="rId6" Type="http://schemas.openxmlformats.org/officeDocument/2006/relationships/image" Target="../media/image9.jpg"/><Relationship Id="rId5" Type="http://schemas.openxmlformats.org/officeDocument/2006/relationships/image" Target="../media/image8.jp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alphaModFix amt="35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2B95E2-A6AE-4ABF-9447-908FC1D0A6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983" y="994996"/>
            <a:ext cx="4870402" cy="1942874"/>
          </a:xfrm>
        </p:spPr>
        <p:txBody>
          <a:bodyPr/>
          <a:lstStyle/>
          <a:p>
            <a:r>
              <a:rPr lang="en-US" dirty="0"/>
              <a:t>Panel - Reimagining learning spaces in higher education institutions</a:t>
            </a:r>
            <a:endParaRPr lang="en-GB" dirty="0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E88177C1-2DDF-EB70-CCB7-E6432F249656}"/>
              </a:ext>
            </a:extLst>
          </p:cNvPr>
          <p:cNvSpPr txBox="1">
            <a:spLocks/>
          </p:cNvSpPr>
          <p:nvPr/>
        </p:nvSpPr>
        <p:spPr>
          <a:xfrm>
            <a:off x="404983" y="3022278"/>
            <a:ext cx="3650486" cy="54311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0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0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60000" indent="-1800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SzPct val="110000"/>
              <a:buFont typeface="Arial" panose="020B0604020202020204" pitchFamily="34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60000" indent="-1800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SzPct val="110000"/>
              <a:buFont typeface="Arial" panose="020B0604020202020204" pitchFamily="34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60000" indent="-1800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SzPct val="110000"/>
              <a:buFont typeface="Arial" panose="020B0604020202020204" pitchFamily="34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60000" indent="-1800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SzPct val="110000"/>
              <a:buFont typeface="Arial" panose="020B0604020202020204" pitchFamily="34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dirty="0"/>
              <a:t>Amsterdam, 12th </a:t>
            </a:r>
            <a:r>
              <a:rPr lang="de-CH" dirty="0" err="1"/>
              <a:t>October</a:t>
            </a:r>
            <a:r>
              <a:rPr lang="de-CH" dirty="0"/>
              <a:t> 2023</a:t>
            </a:r>
          </a:p>
          <a:p>
            <a:r>
              <a:rPr lang="de-CH" dirty="0"/>
              <a:t>Prof. Dr. Bernadette Dilger</a:t>
            </a:r>
          </a:p>
        </p:txBody>
      </p:sp>
      <p:pic>
        <p:nvPicPr>
          <p:cNvPr id="7" name="Picture 4" descr="Projekt SQUARE I Intendanz des neuen HSG Learning Centers - LINDEN 3L AG">
            <a:extLst>
              <a:ext uri="{FF2B5EF4-FFF2-40B4-BE49-F238E27FC236}">
                <a16:creationId xmlns:a16="http://schemas.microsoft.com/office/drawing/2014/main" id="{DD777F91-D498-3F57-6D47-2D802F88B63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23" t="2646" r="23381" b="26315"/>
          <a:stretch/>
        </p:blipFill>
        <p:spPr bwMode="auto">
          <a:xfrm>
            <a:off x="1538247" y="3801299"/>
            <a:ext cx="1082181" cy="881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64197F7C-653E-C94C-8399-A50ACA2B66EC}"/>
              </a:ext>
            </a:extLst>
          </p:cNvPr>
          <p:cNvSpPr txBox="1"/>
          <p:nvPr/>
        </p:nvSpPr>
        <p:spPr>
          <a:xfrm>
            <a:off x="1350498" y="4684453"/>
            <a:ext cx="4065563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hlinkClick r:id="rId6"/>
              </a:rPr>
              <a:t>Discovering SQUARE with Sou Fujimoto - YouTube</a:t>
            </a:r>
            <a:endParaRPr lang="de-CH" dirty="0"/>
          </a:p>
        </p:txBody>
      </p:sp>
      <p:pic>
        <p:nvPicPr>
          <p:cNvPr id="11" name="Grafik 10" descr="Ein Bild, das Muster, Grün, Farbigkeit, Kunst enthält.&#10;&#10;Automatisch generierte Beschreibung">
            <a:extLst>
              <a:ext uri="{FF2B5EF4-FFF2-40B4-BE49-F238E27FC236}">
                <a16:creationId xmlns:a16="http://schemas.microsoft.com/office/drawing/2014/main" id="{45C0ED78-1BA3-701C-D96E-3FA58E0063A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70" y="3649800"/>
            <a:ext cx="1484777" cy="1484777"/>
          </a:xfrm>
          <a:prstGeom prst="rect">
            <a:avLst/>
          </a:prstGeom>
        </p:spPr>
      </p:pic>
    </p:spTree>
    <p:custDataLst>
      <p:custData r:id="rId1"/>
      <p:custData r:id="rId2"/>
    </p:custDataLst>
    <p:extLst>
      <p:ext uri="{BB962C8B-B14F-4D97-AF65-F5344CB8AC3E}">
        <p14:creationId xmlns:p14="http://schemas.microsoft.com/office/powerpoint/2010/main" val="32814198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platzhalter 6">
            <a:extLst>
              <a:ext uri="{FF2B5EF4-FFF2-40B4-BE49-F238E27FC236}">
                <a16:creationId xmlns:a16="http://schemas.microsoft.com/office/drawing/2014/main" id="{8E49117E-2388-1F9A-26FE-98235768364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ph type="pic" sz="quarter" idx="1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Box 7">
            <a:extLst>
              <a:ext uri="{FF2B5EF4-FFF2-40B4-BE49-F238E27FC236}">
                <a16:creationId xmlns:a16="http://schemas.microsoft.com/office/drawing/2014/main" id="{E5CE2DB1-D15F-FE44-5EF2-EFF8F16A445B}"/>
              </a:ext>
            </a:extLst>
          </p:cNvPr>
          <p:cNvSpPr txBox="1">
            <a:spLocks/>
          </p:cNvSpPr>
          <p:nvPr/>
        </p:nvSpPr>
        <p:spPr>
          <a:xfrm>
            <a:off x="3048000" y="1631009"/>
            <a:ext cx="3048000" cy="188148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‒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0000" indent="-1800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00000" indent="-1800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SzPct val="110000"/>
              <a:buFont typeface="Arial" panose="020B0604020202020204" pitchFamily="34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0000" indent="-1800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SzPct val="110000"/>
              <a:buFont typeface="Arial" panose="020B0604020202020204" pitchFamily="34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60000" indent="-1800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SzPct val="110000"/>
              <a:buFont typeface="Arial" panose="020B0604020202020204" pitchFamily="34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60000" indent="-1800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SzPct val="110000"/>
              <a:buFont typeface="Arial" panose="020B0604020202020204" pitchFamily="34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60000" indent="-1800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SzPct val="110000"/>
              <a:buFont typeface="Arial" panose="020B0604020202020204" pitchFamily="34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60000" indent="-1800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SzPct val="110000"/>
              <a:buFont typeface="Arial" panose="020B0604020202020204" pitchFamily="34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CC00D0D5-3BF5-889F-AAFF-9882933D602B}"/>
              </a:ext>
            </a:extLst>
          </p:cNvPr>
          <p:cNvSpPr/>
          <p:nvPr/>
        </p:nvSpPr>
        <p:spPr>
          <a:xfrm>
            <a:off x="4572000" y="75495"/>
            <a:ext cx="4500000" cy="243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CF69C199-34B0-C2CD-1EF2-9D3137596A26}"/>
              </a:ext>
            </a:extLst>
          </p:cNvPr>
          <p:cNvSpPr/>
          <p:nvPr/>
        </p:nvSpPr>
        <p:spPr>
          <a:xfrm>
            <a:off x="59520" y="75495"/>
            <a:ext cx="4410000" cy="243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42319976-F911-2611-C4D3-AC09E838BAF0}"/>
              </a:ext>
            </a:extLst>
          </p:cNvPr>
          <p:cNvSpPr/>
          <p:nvPr/>
        </p:nvSpPr>
        <p:spPr>
          <a:xfrm>
            <a:off x="4572000" y="2609497"/>
            <a:ext cx="4500000" cy="243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CCB0448D-B088-D46B-11B2-C2719CEBCE42}"/>
              </a:ext>
            </a:extLst>
          </p:cNvPr>
          <p:cNvSpPr/>
          <p:nvPr/>
        </p:nvSpPr>
        <p:spPr>
          <a:xfrm>
            <a:off x="59520" y="2609497"/>
            <a:ext cx="4410000" cy="243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33" name="Grafik 32" descr="Ein Bild, das Im Haus, Bürogebäude, Kleidung, Person enthält.&#10;&#10;Automatisch generierte Beschreibung">
            <a:extLst>
              <a:ext uri="{FF2B5EF4-FFF2-40B4-BE49-F238E27FC236}">
                <a16:creationId xmlns:a16="http://schemas.microsoft.com/office/drawing/2014/main" id="{B1327AA3-C59B-D959-16E9-CC56D79E0BB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2065"/>
          <a:stretch/>
        </p:blipFill>
        <p:spPr>
          <a:xfrm>
            <a:off x="72000" y="2616974"/>
            <a:ext cx="4397520" cy="2422524"/>
          </a:xfrm>
          <a:prstGeom prst="rect">
            <a:avLst/>
          </a:prstGeom>
        </p:spPr>
      </p:pic>
      <p:pic>
        <p:nvPicPr>
          <p:cNvPr id="35" name="Grafik 34" descr="Ein Bild, das Gebäude, Treppe, Einkaufszentrum, Geländer enthält.&#10;&#10;Automatisch generierte Beschreibung">
            <a:extLst>
              <a:ext uri="{FF2B5EF4-FFF2-40B4-BE49-F238E27FC236}">
                <a16:creationId xmlns:a16="http://schemas.microsoft.com/office/drawing/2014/main" id="{CC10DBC1-8FA5-C75E-FDBB-1D2ED6074580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52" b="12448"/>
          <a:stretch/>
        </p:blipFill>
        <p:spPr>
          <a:xfrm>
            <a:off x="4572000" y="75494"/>
            <a:ext cx="4500000" cy="2430000"/>
          </a:xfrm>
          <a:prstGeom prst="rect">
            <a:avLst/>
          </a:prstGeom>
        </p:spPr>
      </p:pic>
      <p:pic>
        <p:nvPicPr>
          <p:cNvPr id="39" name="Grafik 38" descr="Ein Bild, das Kleidung, Mann, Person, Im Haus enthält.&#10;&#10;Automatisch generierte Beschreibung">
            <a:extLst>
              <a:ext uri="{FF2B5EF4-FFF2-40B4-BE49-F238E27FC236}">
                <a16:creationId xmlns:a16="http://schemas.microsoft.com/office/drawing/2014/main" id="{89279132-3985-F2A0-EB70-C7999279B4C1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99" b="7839"/>
          <a:stretch/>
        </p:blipFill>
        <p:spPr>
          <a:xfrm>
            <a:off x="4572001" y="2609497"/>
            <a:ext cx="4500000" cy="2430000"/>
          </a:xfrm>
          <a:prstGeom prst="rect">
            <a:avLst/>
          </a:prstGeom>
        </p:spPr>
      </p:pic>
      <p:pic>
        <p:nvPicPr>
          <p:cNvPr id="2" name="Grafik 1">
            <a:extLst>
              <a:ext uri="{FF2B5EF4-FFF2-40B4-BE49-F238E27FC236}">
                <a16:creationId xmlns:a16="http://schemas.microsoft.com/office/drawing/2014/main" id="{D80C28DC-14C8-73AD-009C-21C92FA7907C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18" b="14828"/>
          <a:stretch/>
        </p:blipFill>
        <p:spPr>
          <a:xfrm>
            <a:off x="59520" y="109431"/>
            <a:ext cx="4397520" cy="2422524"/>
          </a:xfrm>
          <a:prstGeom prst="rect">
            <a:avLst/>
          </a:prstGeom>
        </p:spPr>
      </p:pic>
      <p:grpSp>
        <p:nvGrpSpPr>
          <p:cNvPr id="40" name="Gruppieren 39">
            <a:extLst>
              <a:ext uri="{FF2B5EF4-FFF2-40B4-BE49-F238E27FC236}">
                <a16:creationId xmlns:a16="http://schemas.microsoft.com/office/drawing/2014/main" id="{FAA2E29D-DAAB-546F-36F5-4A761455E8F2}"/>
              </a:ext>
            </a:extLst>
          </p:cNvPr>
          <p:cNvGrpSpPr/>
          <p:nvPr/>
        </p:nvGrpSpPr>
        <p:grpSpPr>
          <a:xfrm>
            <a:off x="2987569" y="1486414"/>
            <a:ext cx="3373825" cy="2001806"/>
            <a:chOff x="5091868" y="-403401"/>
            <a:chExt cx="2565163" cy="1521999"/>
          </a:xfrm>
        </p:grpSpPr>
        <p:pic>
          <p:nvPicPr>
            <p:cNvPr id="41" name="Bildplatzhalter 6">
              <a:extLst>
                <a:ext uri="{FF2B5EF4-FFF2-40B4-BE49-F238E27FC236}">
                  <a16:creationId xmlns:a16="http://schemas.microsoft.com/office/drawing/2014/main" id="{4FCCFEC2-5C4D-ED01-3890-6083346379F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r="10720"/>
            <a:stretch/>
          </p:blipFill>
          <p:spPr>
            <a:xfrm>
              <a:off x="5091868" y="-403401"/>
              <a:ext cx="2565163" cy="1521999"/>
            </a:xfrm>
            <a:prstGeom prst="rect">
              <a:avLst/>
            </a:prstGeom>
          </p:spPr>
        </p:pic>
        <p:pic>
          <p:nvPicPr>
            <p:cNvPr id="42" name="Grafik 41" descr="Ein Bild, das draußen, Himmel, Architektur, Wolke enthält.&#10;&#10;Automatisch generierte Beschreibung">
              <a:extLst>
                <a:ext uri="{FF2B5EF4-FFF2-40B4-BE49-F238E27FC236}">
                  <a16:creationId xmlns:a16="http://schemas.microsoft.com/office/drawing/2014/main" id="{F38CA203-81F8-AB7D-F1EA-EEBAD21CB57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027" t="2991" r="7932" b="26772"/>
            <a:stretch/>
          </p:blipFill>
          <p:spPr>
            <a:xfrm>
              <a:off x="5156436" y="-346161"/>
              <a:ext cx="2436025" cy="1407518"/>
            </a:xfrm>
            <a:prstGeom prst="rect">
              <a:avLst/>
            </a:prstGeom>
          </p:spPr>
        </p:pic>
      </p:grpSp>
    </p:spTree>
    <p:custDataLst>
      <p:custData r:id="rId1"/>
      <p:custData r:id="rId2"/>
    </p:custDataLst>
    <p:extLst>
      <p:ext uri="{BB962C8B-B14F-4D97-AF65-F5344CB8AC3E}">
        <p14:creationId xmlns:p14="http://schemas.microsoft.com/office/powerpoint/2010/main" val="103847476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59c1eba8-461c-4e2e-8aef-e721b2719efa&quot; IsConsolidated=&quot;False&quot; IsTopLevel=&quot;False&quot; Layer=&quot;Harvey 8&quot; Source=&quot;Harvey 8&quot; /&gt;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b4a0a1cc-0b52-49b0-80fe-c3d6b9aabd20&quot; IsConsolidated=&quot;False&quot; IsTopLevel=&quot;False&quot; Source=&quot;Harvey 8&quot; Layer=&quot;Harvey 3/8 [3]&quot; /&gt;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b4a0a1cc-0b52-49b0-80fe-c3d6b9aabd20&quot; IsConsolidated=&quot;False&quot; IsTopLevel=&quot;False&quot; Source=&quot;Harvey 8&quot; Layer=&quot;Harvey 4/8 [4]&quot; /&gt;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b4a0a1cc-0b52-49b0-80fe-c3d6b9aabd20&quot; IsConsolidated=&quot;False&quot; IsTopLevel=&quot;False&quot; Source=&quot;Harvey 8&quot; Layer=&quot;Harvey 5/8 [5]&quot; /&gt;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b4a0a1cc-0b52-49b0-80fe-c3d6b9aabd20&quot; IsConsolidated=&quot;False&quot; IsTopLevel=&quot;False&quot; Source=&quot;Harvey 8&quot; Layer=&quot;Harvey 6/8 [6]&quot; /&gt;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b4a0a1cc-0b52-49b0-80fe-c3d6b9aabd20&quot; IsConsolidated=&quot;False&quot; IsTopLevel=&quot;False&quot; Source=&quot;Harvey 8&quot; Layer=&quot;Harvey 7/8 [7]&quot; /&gt;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b4a0a1cc-0b52-49b0-80fe-c3d6b9aabd20&quot; IsConsolidated=&quot;False&quot; IsTopLevel=&quot;False&quot; Source=&quot;Harvey 8&quot; Layer=&quot;Harvey 8/8 [8]&quot; /&gt;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915f3e2-8299-477b-bc6f-b8374767579c&quot; /&gt;"/>
  <p:tag name="SP_POWERSHAPE" val="&lt;PowerShapeTag ClassVersion=&quot;0&quot; GUID=&quot;c0c654f6-eaee-403c-bcfb-9929f438741f&quot; IsConsolidated=&quot;False&quot; IsTopLevel=&quot;False&quot; Layer=&quot;Harvey 3&quot; Source=&quot;Harvey 3&quot; /&gt;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915f3e2-8299-477b-bc6f-b8374767579c&quot; /&gt;"/>
  <p:tag name="SP_POWERSHAPE" val="&lt;PowerShapeTag ClassVersion=&quot;0&quot; GUID=&quot;482b1744-6a2c-4e40-b634-2f3943210f4d&quot; IsConsolidated=&quot;False&quot; IsTopLevel=&quot;False&quot; Source=&quot;Group 4&quot; Layer=&quot;Harvey 0/3 [0]&quot; /&gt;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915f3e2-8299-477b-bc6f-b8374767579c&quot; /&gt;"/>
  <p:tag name="SP_POWERSHAPE" val="&lt;PowerShapeTag ClassVersion=&quot;0&quot; GUID=&quot;c0c654f6-eaee-403c-bcfb-9929f438741f&quot; IsConsolidated=&quot;False&quot; IsTopLevel=&quot;False&quot; Layer=&quot;Harvey 1/3 [1]&quot; Source=&quot;Harvey 3&quot; /&gt;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915f3e2-8299-477b-bc6f-b8374767579c&quot; /&gt;"/>
  <p:tag name="SP_POWERSHAPE" val="&lt;PowerShapeTag ClassVersion=&quot;0&quot; GUID=&quot;482b1744-6a2c-4e40-b634-2f3943210f4d&quot; IsConsolidated=&quot;False&quot; IsTopLevel=&quot;False&quot; Source=&quot;Group 4&quot; Layer=&quot;Harvey 2/3 [2]&quot; /&gt;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915f3e2-8299-477b-bc6f-b8374767579c&quot; /&gt;"/>
  <p:tag name="SP_POWERSHAPE" val="&lt;PowerShapeTag ClassVersion=&quot;0&quot; GUID=&quot;482b1744-6a2c-4e40-b634-2f3943210f4d&quot; IsConsolidated=&quot;False&quot; IsTopLevel=&quot;False&quot; Source=&quot;Group 4&quot; Layer=&quot;Harvey 3/3 [3]&quot; /&gt;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b4a0a1cc-0b52-49b0-80fe-c3d6b9aabd20&quot; IsConsolidated=&quot;False&quot; IsTopLevel=&quot;False&quot; Source=&quot;Harvey 8&quot; Layer=&quot;Harvey 0/8 [0]&quot; /&gt;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59c1eba8-461c-4e2e-8aef-e721b2719efa&quot; IsConsolidated=&quot;False&quot; IsTopLevel=&quot;False&quot; Layer=&quot;Harvey 1/8 [1]&quot; Source=&quot;Harvey 8&quot; /&gt;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b4a0a1cc-0b52-49b0-80fe-c3d6b9aabd20&quot; IsConsolidated=&quot;False&quot; IsTopLevel=&quot;False&quot; Source=&quot;Harvey 8&quot; Layer=&quot;Harvey 2/8 [2]&quot; /&gt;"/>
</p:tagLst>
</file>

<file path=ppt/theme/theme1.xml><?xml version="1.0" encoding="utf-8"?>
<a:theme xmlns:a="http://schemas.openxmlformats.org/drawingml/2006/main" name="UNISG PPT">
  <a:themeElements>
    <a:clrScheme name="uni stgallen Colors">
      <a:dk1>
        <a:sysClr val="windowText" lastClr="000000"/>
      </a:dk1>
      <a:lt1>
        <a:sysClr val="window" lastClr="FFFFFF"/>
      </a:lt1>
      <a:dk2>
        <a:srgbClr val="0A5F2D"/>
      </a:dk2>
      <a:lt2>
        <a:srgbClr val="FFFFFF"/>
      </a:lt2>
      <a:accent1>
        <a:srgbClr val="00802F"/>
      </a:accent1>
      <a:accent2>
        <a:srgbClr val="E1D7C3"/>
      </a:accent2>
      <a:accent3>
        <a:srgbClr val="EB6969"/>
      </a:accent3>
      <a:accent4>
        <a:srgbClr val="73A5AF"/>
      </a:accent4>
      <a:accent5>
        <a:srgbClr val="FFF04B"/>
      </a:accent5>
      <a:accent6>
        <a:srgbClr val="0A5F2D"/>
      </a:accent6>
      <a:hlink>
        <a:srgbClr val="00802F"/>
      </a:hlink>
      <a:folHlink>
        <a:srgbClr val="0A5F2D"/>
      </a:folHlink>
    </a:clrScheme>
    <a:fontScheme name="uni stgallen Fonts">
      <a:majorFont>
        <a:latin typeface="Gill Sans Nova"/>
        <a:ea typeface=""/>
        <a:cs typeface=""/>
      </a:majorFont>
      <a:minorFont>
        <a:latin typeface="Gill Sans Nov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ni_stgallen_master_01.potx" id="{30835CC8-2B5A-4E70-B341-DDAB901ED00B}" vid="{29D780FA-9373-4C8E-8A10-29358CDEA5B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21870F55-7693-4BED-BB93-08298D6C04B0}">
  <we:reference id="94886107-76f9-4f92-aa81-ee726374f3e7" version="1.0.0.7" store="EXCatalog" storeType="EXCatalog"/>
  <we:alternateReferences/>
  <we:properties/>
  <we:bindings/>
  <we:snapshot xmlns:r="http://schemas.openxmlformats.org/officeDocument/2006/relationships"/>
</we:webextension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1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.xml"/></Relationships>
</file>

<file path=customXml/_rels/item1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.xml"/></Relationships>
</file>

<file path=customXml/_rels/item1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.xml"/></Relationships>
</file>

<file path=customXml/_rels/item1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3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_rels/item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7c8a24f-8b40-44ca-950f-ae5db2c4fa23">
      <Terms xmlns="http://schemas.microsoft.com/office/infopath/2007/PartnerControls"/>
    </lcf76f155ced4ddcb4097134ff3c332f>
    <TaxCatchAll xmlns="71d337dc-809a-4269-a690-d6cd31b4acd0" xsi:nil="true"/>
  </documentManagement>
</p:properties>
</file>

<file path=customXml/item10.xml><?xml version="1.0" encoding="utf-8"?>
<TemplafySlideFormConfiguration><![CDATA[{"formFields":[],"formDataEntries":[]}]]></TemplafySlideFormConfiguration>
</file>

<file path=customXml/item11.xml><?xml version="1.0" encoding="utf-8"?>
<TemplafySlideFormConfiguration><![CDATA[{"formFields":[],"formDataEntries":[]}]]></TemplafySlideFormConfiguration>
</file>

<file path=customXml/item12.xml><?xml version="1.0" encoding="utf-8"?>
<TemplafySlideFormConfiguration><![CDATA[{"formFields":[],"formDataEntries":[]}]]></TemplafySlideFormConfiguration>
</file>

<file path=customXml/item13.xml><?xml version="1.0" encoding="utf-8"?>
<TemplafySlideFormConfiguration><![CDATA[{"formFields":[],"formDataEntries":[]}]]></TemplafySlideFormConfiguration>
</file>

<file path=customXml/item2.xml><?xml version="1.0" encoding="utf-8"?>
<TemplafyFormConfiguration><![CDATA[{"formFields":[{"required":true,"shareValue":false,"type":"datePicker","name":"Date","label":"Datum"},{"required":false,"placeholder":"","lines":1,"shareValue":false,"type":"textBox","name":"Footer","label":"Fusszeile"},{"defaultValue":{"fixedValue":true},"shareValue":false,"type":"checkBox","name":"FooterLogo","label":"mit Logo in der Fusszeile"}],"formDataEntries":[{"name":"Date","value":"Ji1fXG/bfJtr1/sAhQ747Q=="},{"name":"FooterLogo","value":"jlS9RjbKeIepek9xBGmn2g=="}]}]]></TemplafyFormConfiguration>
</file>

<file path=customXml/item3.xml><?xml version="1.0" encoding="utf-8"?>
<TemplafySlideTemplateConfiguration><![CDATA[{"slideVersion":1,"isValidatorEnabled":false,"isLocked":false,"elementsMetadata":[{"type":"shape","elementConfiguration":{"width":"{{UserProfile.Department.REFDepartmentLogo.WidthPNGPPT}}","height":"{{UserProfile.Department.REFDepartmentLogo.HeightPNGPPT}}","image":"{{UserProfile.Department.REFDepartmentLogo.ImagePNG}}","type":"image","disableUpdates":false}}],"slideId":"638096548855234179","enableDocumentContentUpdater":false,"version":"2.0"}]]></TemplafySlideTemplateConfiguration>
</file>

<file path=customXml/item4.xml><?xml version="1.0" encoding="utf-8"?>
<TemplafyTemplateConfiguration><![CDATA[{"elementsMetadata":[{"type":"shape","id":"d1027a7a-e2ff-4ff7-8c8a-29006610c5ee","elementConfiguration":{"binding":"{{FormatDateTime(Form.Date,Translate(\"DateFormat\"),DocumentLanguage)}}","type":"text","disableUpdates":false}},{"type":"shape","id":"1682232d-eadc-4c7f-9da5-92c20b7d5265","elementConfiguration":{"width":"{{UserProfile.Department.REFDepartmentLogo.WidthPNGPPTFooter}}","height":"{{UserProfile.Department.REFDepartmentLogo.HeightPNGPPTFooter}}","image":"{{UserProfile.Department.REFDepartmentLogo.ImagePNG}}","visibility":"{{IfElse(Form.FooterLogo, VisibilityType.Visible,VisibilityType.Hidden)}}","type":"image","disableUpdates":false}},{"type":"shape","id":"bb31b383-1627-46e1-b32d-bc092d29b716","elementConfiguration":{"binding":"{{Form.Footer}}","type":"text","disableUpdates":false}},{"type":"shape","id":"86d48b56-3f80-41af-846f-cc2d2ceb33c3","elementConfiguration":{"binding":"{{UserProfile.Department.DepartmentName}}","visibility":"{{IfElse(Form.FooterLogo, VisibilityType.Hidden,VisibilityType.Visible)}}","type":"text","disableUpdates":false}},{"type":"shape","id":"affb4766-64c9-4444-9381-ff169d16d1b4","elementConfiguration":{"width":"{{UserProfile.Department.REFDepartmentLogo.WidthPNGPPT}}","height":"{{UserProfile.Department.REFDepartmentLogo.HeightPNGPPT}}","image":"{{UserProfile.Department.REFDepartmentLogo.ImagePNG}}","type":"image","disableUpdates":false}},{"type":"shape","id":"db668cd9-d74d-48e3-b696-0442d50d58f4","elementConfiguration":{"binding":"{{FormatDateTime(Form.Date,Translate(\"DateFormat\"),DocumentLanguage)}}","type":"text","disableUpdates":false}},{"type":"shape","id":"2f1de931-735e-4c93-8707-27e0ce3c200d","elementConfiguration":{"binding":"{{FormatDateTime(Form.Date,Translate(\"DateFormat\"),DocumentLanguage)}}","type":"text","disableUpdates":false}},{"type":"shape","id":"af6d9d08-5dfe-45e9-b787-3a749c4b3f8b","elementConfiguration":{"width":"{{UserProfile.Department.REFDepartmentLogo.WidthPNGPPTFooter}}","height":"{{UserProfile.Department.REFDepartmentLogo.HeightPNGPPTFooter}}","image":"{{UserProfile.Department.REFDepartmentLogo.ImagePNG}}","visibility":"{{IfElse(Form.FooterLogo, VisibilityType.Visible,VisibilityType.Hidden)}}","type":"image","disableUpdates":false}},{"type":"shape","id":"66686f94-38e5-4732-861e-3a56873c9564","elementConfiguration":{"binding":"{{Form.Footer}}","type":"text","disableUpdates":false}},{"type":"shape","id":"ccf58b7c-a1c2-4385-adfa-2a2509f23d4e","elementConfiguration":{"binding":"{{UserProfile.Department.DepartmentName}}","visibility":"{{IfElse(Form.FooterLogo, VisibilityType.Hidden,VisibilityType.Visible)}}","type":"text","disableUpdates":false}},{"type":"shape","id":"fe7829a5-6c6b-441e-aa0e-0db84fed1b0c","elementConfiguration":{"width":"{{UserProfile.Department.REFDepartmentLogo.WidthPNGPPT}}","height":"{{UserProfile.Department.REFDepartmentLogo.HeightPNGPPT}}","image":"{{UserProfile.Department.REFDepartmentLogo.ImagePNG}}","type":"image","disableUpdates":false}},{"type":"shape","id":"8493fa12-8374-49db-8a74-b5730b93c347","elementConfiguration":{"binding":"{{FormatDateTime(Form.Date,Translate(\"DateFormat\"),DocumentLanguage)}}","type":"text","disableUpdates":false}},{"type":"shape","id":"c9c132cb-2d22-4c7e-ae4a-dfc11709f407","elementConfiguration":{"width":"{{UserProfile.Department.REFDepartmentLogo.WidthPNGPPT}}","height":"{{UserProfile.Department.REFDepartmentLogo.HeightPNGPPT}}","image":"{{UserProfile.Department.REFDepartmentLogo.ImagePNG}}","type":"image","disableUpdates":false}},{"type":"shape","id":"abad9543-9e95-42d7-9d22-a8402fa63982","elementConfiguration":{"binding":"{{FormatDateTime(Form.Date,Translate(\"DateFormat\"),DocumentLanguage)}}","type":"text","disableUpdates":false}},{"type":"shape","id":"e1a9842c-ab88-49f5-a475-cb8957441f6c","elementConfiguration":{"width":"{{UserProfile.Department.REFDepartmentLogo.WidthPNGPPTFooter}}","height":"{{UserProfile.Department.REFDepartmentLogo.HeightPNGPPTFooter}}","image":"{{UserProfile.Department.REFDepartmentLogo.ImagePNG}}","visibility":"{{IfElse(Form.FooterLogo, VisibilityType.Visible,VisibilityType.Hidden)}}","type":"image","disableUpdates":false}},{"type":"shape","id":"1a23824e-3f1f-4724-8f49-4fddefede56b","elementConfiguration":{"binding":"{{Form.Footer}}","type":"text","disableUpdates":false}},{"type":"shape","id":"f74f0d44-4042-4561-8f37-1e88b95debad","elementConfiguration":{"binding":"{{UserProfile.Department.DepartmentName}}","visibility":"{{IfElse(Form.FooterLogo, VisibilityType.Hidden,VisibilityType.Visible)}}","type":"text","disableUpdates":false}},{"type":"shape","id":"23a1ca08-34a8-45ab-b8dc-23890ad916e5","elementConfiguration":{"binding":"{{FormatDateTime(Form.Date,Translate(\"DateFormat\"),DocumentLanguage)}}","type":"text","disableUpdates":false}},{"type":"shape","id":"fa23d04b-6ce5-4640-aaca-4b5198cc5c95","elementConfiguration":{"binding":"{{Form.Footer}}","type":"text","disableUpdates":false}},{"type":"shape","id":"981f1373-1160-4f91-aa6f-2e557446a6e1","elementConfiguration":{"width":"{{UserProfile.Department.REFDepartmentLogo.WidthPNGPPTFooter}}","height":"{{UserProfile.Department.REFDepartmentLogo.HeightPNGPPTFooter}}","image":"{{UserProfile.Department.REFDepartmentLogo.ImagePNG}}","visibility":"{{IfElse(Form.FooterLogo, VisibilityType.Visible,VisibilityType.Hidden)}}","type":"image","disableUpdates":false}},{"type":"shape","id":"77abfe4b-72b4-4401-8896-41b22170c5af","elementConfiguration":{"binding":"{{UserProfile.Department.DepartmentName}}","visibility":"{{IfElse(Form.FooterLogo, VisibilityType.Hidden,VisibilityType.Visible)}}","type":"text","disableUpdates":false}},{"type":"shape","id":"7aaaeda2-7da5-4e76-9b22-d1fd73ba6ea2","elementConfiguration":{"binding":"{{FormatDateTime(Form.Date,Translate(\"DateFormat\"),DocumentLanguage)}}","type":"text","disableUpdates":false}},{"type":"shape","id":"acbc850a-2323-45a1-8c9c-463389d10df2","elementConfiguration":{"width":"{{UserProfile.Department.REFDepartmentLogo.WidthPNGPPTFooter}}","height":"{{UserProfile.Department.REFDepartmentLogo.HeightPNGPPTFooter}}","image":"{{UserProfile.Department.REFDepartmentLogo.ImagePNG}}","visibility":"{{IfElse(Form.FooterLogo, VisibilityType.Visible,VisibilityType.Hidden)}}","type":"image","disableUpdates":false}},{"type":"shape","id":"b2ff24de-8ba6-440d-aa89-581795c33750","elementConfiguration":{"binding":"{{Form.Footer}}","type":"text","disableUpdates":false}},{"type":"shape","id":"64ebb71b-3b7a-4ade-8c3c-bf5fa9975e40","elementConfiguration":{"binding":"{{UserProfile.Department.DepartmentName}}","visibility":"{{IfElse(Form.FooterLogo, VisibilityType.Hidden,VisibilityType.Visible)}}","type":"text","disableUpdates":false}},{"type":"shape","id":"7b7b4ac7-1ddb-4ae6-9e37-545e47c3b9ca","elementConfiguration":{"width":"{{UserProfile.Department.REFDepartmentLogo.WidthPNGPPT}}","height":"{{UserProfile.Department.REFDepartmentLogo.HeightPNGPPT}}","image":"{{UserProfile.Department.REFDepartmentLogo.ImagePNG}}","type":"image","disableUpdates":false}},{"type":"shape","id":"aaa279ba-5070-49f6-a99a-70c508ce5272","elementConfiguration":{"binding":"{{UserProfile.Department.DepartmentName}} \n{{UserProfile.Department.DepartmentStreet}} {{UserProfile.Department.DepartmentStreetNumber}} \n{{UserProfile.Department.DepartmentPOBox}} {{UserProfile.Department.DepartmentCity}} \n{{UserProfile.Department.DepartmentCountry}} \n{{UserProfile.Department.DepartmentWebsite}}","type":"text","disableUpdates":false}},{"type":"shape","id":"5d827484-bbf3-4c25-b77b-82bf5243c5bc","elementConfiguration":{"width":"{{UserProfile.Department.REFDepartmentLogo.WidthPNGPPT}}","height":"{{UserProfile.Department.REFDepartmentLogo.HeightPNGPPT}}","image":"{{UserProfile.Department.REFDepartmentLogo.ImagePNG}}","type":"image","disableUpdates":false}},{"type":"shape","id":"456718d9-0e30-4f6b-8c57-2722a0cd78c2","elementConfiguration":{"binding":"{{FormatDateTime(Form.Date,Translate(\"DateFormat\"),DocumentLanguage)}}","type":"text","disableUpdates":false}},{"type":"shape","id":"584641e1-8cba-4339-8810-015650a8aeb6","elementConfiguration":{"width":"{{UserProfile.Department.REFDepartmentLogo.WidthPNGPPTFooter}}","height":"{{UserProfile.Department.REFDepartmentLogo.HeightPNGPPTFooter}}","image":"{{UserProfile.Department.REFDepartmentLogo.ImagePNG}}","visibility":"{{IfElse(Form.FooterLogo, VisibilityType.Visible,VisibilityType.Hidden)}}","type":"image","disableUpdates":false}},{"type":"shape","id":"594a3165-8b86-4c06-9895-adf591baf502","elementConfiguration":{"binding":"{{Form.Footer}}","type":"text","disableUpdates":false}},{"type":"shape","id":"388e47fd-3df4-464c-9dcd-91bd9f9cd104","elementConfiguration":{"binding":"{{UserProfile.Department.DepartmentName}}","visibility":"{{IfElse(Form.FooterLogo, VisibilityType.Hidden,VisibilityType.Visible)}}","type":"text","disableUpdates":false}}],"transformationConfigurations":[{"language":"{{UserProfile.DocumentLanguage.Language}}","disableUpdates":false,"type":"proofingLanguage"},{"propertyName":"creator","propertyValue":"{{UserProfile.FirstName}} {{UserProfile.LastName}}","disableUpdates":false,"type":"documentProperty"},{"propertyName":"title","propertyValue":"Presentation - University of St.Gallen","disableUpdates":false,"type":"documentProperty"}],"templateName":"UNISG Präsentation kurz Jubiläum EN","templateDescription":"","enableDocumentContentUpdater":true,"version":"2.0"}]]></TemplafyTemplateConfiguration>
</file>

<file path=customXml/item5.xml><?xml version="1.0" encoding="utf-8"?>
<TemplafySlideTemplateConfiguration><![CDATA[{"slideVersion":1,"isValidatorEnabled":false,"isLocked":false,"elementsMetadata":[],"slideId":"638096548855239961","enableDocumentContentUpdater":false,"version":"2.0"}]]></TemplafySlideTemplateConfiguration>
</file>

<file path=customXml/item6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7.xml><?xml version="1.0" encoding="utf-8"?>
<TemplafySlideTemplateConfiguration><![CDATA[{"slideVersion":1,"isValidatorEnabled":false,"isLocked":false,"elementsMetadata":[],"slideId":"638096548855239961","enableDocumentContentUpdater":false,"version":"2.0"}]]></TemplafySlideTemplateConfiguration>
</file>

<file path=customXml/item8.xml><?xml version="1.0" encoding="utf-8"?>
<TemplafySlideTemplateConfiguration><![CDATA[{"slideVersion":1,"isValidatorEnabled":false,"isLocked":false,"elementsMetadata":[{"type":"shape","elementConfiguration":{"width":"{{UserProfile.Department.REFDepartmentLogo.WidthPNGPPT}}","height":"{{UserProfile.Department.REFDepartmentLogo.HeightPNGPPT}}","image":"{{UserProfile.Department.REFDepartmentLogo.ImagePNG}}","type":"image","disableUpdates":false}}],"slideId":"638096548855234179","enableDocumentContentUpdater":false,"version":"2.0"}]]></TemplafySlideTemplateConfiguration>
</file>

<file path=customXml/item9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4C2EED3AEDAB24AB48AF05A7A255DF4" ma:contentTypeVersion="21" ma:contentTypeDescription="Create a new document." ma:contentTypeScope="" ma:versionID="274d9017fadbcc8b67afbe4b22a55600">
  <xsd:schema xmlns:xsd="http://www.w3.org/2001/XMLSchema" xmlns:xs="http://www.w3.org/2001/XMLSchema" xmlns:p="http://schemas.microsoft.com/office/2006/metadata/properties" xmlns:ns2="07c8a24f-8b40-44ca-950f-ae5db2c4fa23" xmlns:ns3="71d337dc-809a-4269-a690-d6cd31b4acd0" targetNamespace="http://schemas.microsoft.com/office/2006/metadata/properties" ma:root="true" ma:fieldsID="0b58614a3de855f8a451fa93eb2e43b4" ns2:_="" ns3:_="">
    <xsd:import namespace="07c8a24f-8b40-44ca-950f-ae5db2c4fa23"/>
    <xsd:import namespace="71d337dc-809a-4269-a690-d6cd31b4acd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3:TaxCatchAll" minOccurs="0"/>
                <xsd:element ref="ns2:lcf76f155ced4ddcb4097134ff3c332f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7c8a24f-8b40-44ca-950f-ae5db2c4fa2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9a650111-7fb8-408c-8449-112adb6e2ed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d337dc-809a-4269-a690-d6cd31b4acd0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8f3f5698-4e7b-49a9-bf00-a8b38c5133ff}" ma:internalName="TaxCatchAll" ma:showField="CatchAllData" ma:web="71d337dc-809a-4269-a690-d6cd31b4acd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567BD5C-CC0C-4648-BED2-6CE28F06E5A9}">
  <ds:schemaRefs>
    <ds:schemaRef ds:uri="http://purl.org/dc/terms/"/>
    <ds:schemaRef ds:uri="http://purl.org/dc/dcmitype/"/>
    <ds:schemaRef ds:uri="http://schemas.microsoft.com/office/2006/metadata/properties"/>
    <ds:schemaRef ds:uri="http://purl.org/dc/elements/1.1/"/>
    <ds:schemaRef ds:uri="71d337dc-809a-4269-a690-d6cd31b4acd0"/>
    <ds:schemaRef ds:uri="http://www.w3.org/XML/1998/namespace"/>
    <ds:schemaRef ds:uri="http://schemas.microsoft.com/office/2006/documentManagement/types"/>
    <ds:schemaRef ds:uri="07c8a24f-8b40-44ca-950f-ae5db2c4fa23"/>
    <ds:schemaRef ds:uri="http://schemas.microsoft.com/office/infopath/2007/PartnerControls"/>
    <ds:schemaRef ds:uri="http://schemas.openxmlformats.org/package/2006/metadata/core-properties"/>
  </ds:schemaRefs>
</ds:datastoreItem>
</file>

<file path=customXml/itemProps10.xml><?xml version="1.0" encoding="utf-8"?>
<ds:datastoreItem xmlns:ds="http://schemas.openxmlformats.org/officeDocument/2006/customXml" ds:itemID="{98AAF19C-12CF-43CC-A228-77DB6220EC81}">
  <ds:schemaRefs/>
</ds:datastoreItem>
</file>

<file path=customXml/itemProps11.xml><?xml version="1.0" encoding="utf-8"?>
<ds:datastoreItem xmlns:ds="http://schemas.openxmlformats.org/officeDocument/2006/customXml" ds:itemID="{73827243-7C79-A145-99CA-A7919D0BAFD6}">
  <ds:schemaRefs/>
</ds:datastoreItem>
</file>

<file path=customXml/itemProps12.xml><?xml version="1.0" encoding="utf-8"?>
<ds:datastoreItem xmlns:ds="http://schemas.openxmlformats.org/officeDocument/2006/customXml" ds:itemID="{B7B00B03-4625-43E7-AF21-A4134AD597D2}">
  <ds:schemaRefs/>
</ds:datastoreItem>
</file>

<file path=customXml/itemProps13.xml><?xml version="1.0" encoding="utf-8"?>
<ds:datastoreItem xmlns:ds="http://schemas.openxmlformats.org/officeDocument/2006/customXml" ds:itemID="{8DA3F311-E479-4090-AAB3-D2C5F1B075A2}">
  <ds:schemaRefs/>
</ds:datastoreItem>
</file>

<file path=customXml/itemProps2.xml><?xml version="1.0" encoding="utf-8"?>
<ds:datastoreItem xmlns:ds="http://schemas.openxmlformats.org/officeDocument/2006/customXml" ds:itemID="{9BA6235D-7E1A-4B9C-ADE5-24E162A87D03}">
  <ds:schemaRefs/>
</ds:datastoreItem>
</file>

<file path=customXml/itemProps3.xml><?xml version="1.0" encoding="utf-8"?>
<ds:datastoreItem xmlns:ds="http://schemas.openxmlformats.org/officeDocument/2006/customXml" ds:itemID="{B0F7A734-92B5-4974-B34B-81AEE838EBFF}">
  <ds:schemaRefs/>
</ds:datastoreItem>
</file>

<file path=customXml/itemProps4.xml><?xml version="1.0" encoding="utf-8"?>
<ds:datastoreItem xmlns:ds="http://schemas.openxmlformats.org/officeDocument/2006/customXml" ds:itemID="{DD23DDCC-ABAF-42D1-9CB2-07E72D883C32}">
  <ds:schemaRefs/>
</ds:datastoreItem>
</file>

<file path=customXml/itemProps5.xml><?xml version="1.0" encoding="utf-8"?>
<ds:datastoreItem xmlns:ds="http://schemas.openxmlformats.org/officeDocument/2006/customXml" ds:itemID="{06B4BFED-7F2D-4322-96AA-CD320F49DAB8}">
  <ds:schemaRefs/>
</ds:datastoreItem>
</file>

<file path=customXml/itemProps6.xml><?xml version="1.0" encoding="utf-8"?>
<ds:datastoreItem xmlns:ds="http://schemas.openxmlformats.org/officeDocument/2006/customXml" ds:itemID="{ED2A37DE-9640-4BAD-87EB-02349D3561C8}">
  <ds:schemaRefs>
    <ds:schemaRef ds:uri="http://schemas.microsoft.com/sharepoint/v3/contenttype/forms"/>
  </ds:schemaRefs>
</ds:datastoreItem>
</file>

<file path=customXml/itemProps7.xml><?xml version="1.0" encoding="utf-8"?>
<ds:datastoreItem xmlns:ds="http://schemas.openxmlformats.org/officeDocument/2006/customXml" ds:itemID="{F9A0E57D-F47A-4A1C-A842-C1B4F8A39345}">
  <ds:schemaRefs/>
</ds:datastoreItem>
</file>

<file path=customXml/itemProps8.xml><?xml version="1.0" encoding="utf-8"?>
<ds:datastoreItem xmlns:ds="http://schemas.openxmlformats.org/officeDocument/2006/customXml" ds:itemID="{5295D53B-D5D8-E34C-95D1-C27FCE703109}">
  <ds:schemaRefs/>
</ds:datastoreItem>
</file>

<file path=customXml/itemProps9.xml><?xml version="1.0" encoding="utf-8"?>
<ds:datastoreItem xmlns:ds="http://schemas.openxmlformats.org/officeDocument/2006/customXml" ds:itemID="{A96E1381-AE05-4FF5-9283-E4BCA3F6D34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7c8a24f-8b40-44ca-950f-ae5db2c4fa23"/>
    <ds:schemaRef ds:uri="71d337dc-809a-4269-a690-d6cd31b4acd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uni_stgallen_master_01</Template>
  <TotalTime>0</TotalTime>
  <Words>27</Words>
  <Application>Microsoft Macintosh PowerPoint</Application>
  <PresentationFormat>Bildschirmpräsentation (16:9)</PresentationFormat>
  <Paragraphs>4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8" baseType="lpstr">
      <vt:lpstr>Arial</vt:lpstr>
      <vt:lpstr>Calibri</vt:lpstr>
      <vt:lpstr>Gill Alt One MT Light</vt:lpstr>
      <vt:lpstr>Gill Sans Nova</vt:lpstr>
      <vt:lpstr>Gill Sans Nova Light</vt:lpstr>
      <vt:lpstr>UNISG PPT</vt:lpstr>
      <vt:lpstr>Panel - Reimagining learning spaces in higher education institutions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- University of St.Gallen</dc:title>
  <dc:creator>Jannes Terdenge</dc:creator>
  <cp:lastModifiedBy>Dilger, Bernadette</cp:lastModifiedBy>
  <cp:revision>5</cp:revision>
  <dcterms:created xsi:type="dcterms:W3CDTF">2023-10-10T12:32:08Z</dcterms:created>
  <dcterms:modified xsi:type="dcterms:W3CDTF">2023-10-11T19:47:36Z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0x01010034C2EED3AEDAB24AB48AF05A7A255DF4</vt:lpwstr>
  </property>
  <property fmtid="{D5CDD505-2E9C-101B-9397-08002B2CF9AE}" pid="3" name="TemplafyTimeStamp">
    <vt:lpwstr>2023-01-18T16:08:05</vt:lpwstr>
  </property>
  <property fmtid="{D5CDD505-2E9C-101B-9397-08002B2CF9AE}" pid="4" name="MediaServiceImageTags">
    <vt:lpwstr/>
  </property>
  <property fmtid="{D5CDD505-2E9C-101B-9397-08002B2CF9AE}" pid="5" name="TemplafyTenantId">
    <vt:lpwstr>unisg</vt:lpwstr>
  </property>
  <property fmtid="{D5CDD505-2E9C-101B-9397-08002B2CF9AE}" pid="6" name="TemplafyTemplateId">
    <vt:lpwstr>638096548847791921</vt:lpwstr>
  </property>
  <property fmtid="{D5CDD505-2E9C-101B-9397-08002B2CF9AE}" pid="7" name="TemplafyUserProfileId">
    <vt:lpwstr>637991868086099401</vt:lpwstr>
  </property>
  <property fmtid="{D5CDD505-2E9C-101B-9397-08002B2CF9AE}" pid="8" name="TemplafyLanguageCode">
    <vt:lpwstr>en-GB</vt:lpwstr>
  </property>
  <property fmtid="{D5CDD505-2E9C-101B-9397-08002B2CF9AE}" pid="9" name="TemplafyFromBlank">
    <vt:bool>false</vt:bool>
  </property>
</Properties>
</file>