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63" r:id="rId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8" d="100"/>
          <a:sy n="98" d="100"/>
        </p:scale>
        <p:origin x="108" y="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1.xml"/><Relationship Id="rId10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05742-1295-4479-9A79-9B4AE0DBB7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51EA80-831C-478A-AAF7-20F9853B50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de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07ED54-809D-4820-840C-1EA9EF16A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03E3-0FAC-4745-93D7-D1C0267C13BB}" type="datetimeFigureOut">
              <a:rPr lang="de-CH" smtClean="0"/>
              <a:t>09.05.2025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C0EF6-D4AC-4263-AC0B-B54345A97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91D8B8-2316-43A5-9E3C-8345898A9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85463-4344-4AE2-9844-37502321D68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551080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DADB8-63CF-4824-8435-CB0D903B8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B057F-9996-43E7-AF8B-91C1139514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786D1-33AD-477B-819C-F7749BC9B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03E3-0FAC-4745-93D7-D1C0267C13BB}" type="datetimeFigureOut">
              <a:rPr lang="de-CH" smtClean="0"/>
              <a:t>09.05.2025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41B36-420A-413C-A341-80346949E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F32BE9-C329-43DE-A747-48E5E0B63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85463-4344-4AE2-9844-37502321D68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53358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AB940-7663-4521-B1B1-253A7E616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BF9467-910E-4F98-91B2-9FA9293D99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CF84E6-2BE2-4E09-B252-BDF9D572F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03E3-0FAC-4745-93D7-D1C0267C13BB}" type="datetimeFigureOut">
              <a:rPr lang="de-CH" smtClean="0"/>
              <a:t>09.05.2025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D35BF-9CA5-4EE5-90F1-CD95753CE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CF155E-9123-40EA-93E5-7CF9A048D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85463-4344-4AE2-9844-37502321D68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991630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E864D-2E43-4E31-9F5C-549D6BCC1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6EA52E-DAF4-4D68-9B72-86CEBC6AF5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A35F73-9992-4AEA-AAAE-482AAF048A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E2206A-84B6-42F2-AE8D-05882171C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03E3-0FAC-4745-93D7-D1C0267C13BB}" type="datetimeFigureOut">
              <a:rPr lang="de-CH" smtClean="0"/>
              <a:t>09.05.2025</a:t>
            </a:fld>
            <a:endParaRPr lang="de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82360F-6805-4BA1-9E21-6053FB085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4A3856-0F77-415F-B462-8CA23C333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85463-4344-4AE2-9844-37502321D68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71223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BD622-A3E4-4292-8487-0E5813AEF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25A51C-DD8D-47F2-A72B-ED32DE80E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4CB2A0-856F-4FA3-8678-94C03CE104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9476D6-823E-4338-AC3B-5A1E425E96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A64C0A-E474-4FF7-9382-9471725186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E00516-EBD0-4E8D-BE40-97B0FF509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03E3-0FAC-4745-93D7-D1C0267C13BB}" type="datetimeFigureOut">
              <a:rPr lang="de-CH" smtClean="0"/>
              <a:t>09.05.2025</a:t>
            </a:fld>
            <a:endParaRPr lang="de-C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FDCBBF-A6E2-4454-B9A5-6CF406515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0A75860-8EF4-43F6-9AF5-F3EC16E56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85463-4344-4AE2-9844-37502321D68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764411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4A2C7-26CA-47E4-999F-8774BA09B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DC4214-5B4F-453D-B717-016A994B4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03E3-0FAC-4745-93D7-D1C0267C13BB}" type="datetimeFigureOut">
              <a:rPr lang="de-CH" smtClean="0"/>
              <a:t>09.05.2025</a:t>
            </a:fld>
            <a:endParaRPr lang="de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87EA2A-A0E6-4C2F-A0DE-76B9F31DA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8C64E7-3229-41B0-83E3-79DBB8627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85463-4344-4AE2-9844-37502321D68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781294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7E9EA-6E00-4294-94FC-A14B84FBC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03E3-0FAC-4745-93D7-D1C0267C13BB}" type="datetimeFigureOut">
              <a:rPr lang="de-CH" smtClean="0"/>
              <a:t>09.05.2025</a:t>
            </a:fld>
            <a:endParaRPr lang="de-C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F90988-B02B-4663-90B3-BCB46CA4C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C3E8C-8E8B-466F-AF60-F49128B66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85463-4344-4AE2-9844-37502321D68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708872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23506-7D87-478F-9A07-B6D78850F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296F50-A700-48BC-9634-C58FE3C848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5863DF-7ABB-4DF2-B799-B1E728CF6C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FF3706-1389-4845-A37D-7328270C4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03E3-0FAC-4745-93D7-D1C0267C13BB}" type="datetimeFigureOut">
              <a:rPr lang="de-CH" smtClean="0"/>
              <a:t>09.05.2025</a:t>
            </a:fld>
            <a:endParaRPr lang="de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2925D0-3308-4768-8FED-AF9BEB1F7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3DEA79-E63F-4F13-9B36-7AF2D1D92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85463-4344-4AE2-9844-37502321D68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54425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A8036-1D5E-4293-95C9-A47A9BCDB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E6A8BC-61CB-4222-9828-B1C00B9198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17D12E-2C04-48B8-940A-6B084A4D1E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F8500A-32FE-4F2A-AC2E-EB1899590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03E3-0FAC-4745-93D7-D1C0267C13BB}" type="datetimeFigureOut">
              <a:rPr lang="de-CH" smtClean="0"/>
              <a:t>09.05.2025</a:t>
            </a:fld>
            <a:endParaRPr lang="de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CCC0B2-7549-401A-968A-1EAE43016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452144-4C61-49B5-B1BC-BC4960E4B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85463-4344-4AE2-9844-37502321D68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813922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41A67-1F51-4F78-8701-30071C03A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80F82D-DE21-48AD-A1B7-03E46F594C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E10CC7-3580-4ADB-AD25-088EE30C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03E3-0FAC-4745-93D7-D1C0267C13BB}" type="datetimeFigureOut">
              <a:rPr lang="de-CH" smtClean="0"/>
              <a:t>09.05.2025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F1122-3A8E-4E9F-A9D3-6462744B1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B54B1A-1464-496F-AD15-D5D35F6D4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85463-4344-4AE2-9844-37502321D68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73540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88546F-3599-4465-969C-9593C7BF13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787BFA-82B2-4153-9294-74C3096292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B86EFF-68B8-4994-9244-69D1CB809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03E3-0FAC-4745-93D7-D1C0267C13BB}" type="datetimeFigureOut">
              <a:rPr lang="de-CH" smtClean="0"/>
              <a:t>09.05.2025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3F6916-B177-4DD5-B7C4-090BF2424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FA9B5-9EA8-4F6E-A0D6-2B22D7447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85463-4344-4AE2-9844-37502321D68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1581879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 6" descr="Hauptgebäude Aussen 25_150.jpg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535" b="18440"/>
          <a:stretch/>
        </p:blipFill>
        <p:spPr>
          <a:xfrm>
            <a:off x="211350" y="1299600"/>
            <a:ext cx="11772000" cy="36432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271464" y="5373216"/>
            <a:ext cx="8914136" cy="360000"/>
          </a:xfr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algn="l" defTabSz="762000" rtl="0" eaLnBrk="1" fontAlgn="base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de-CH" altLang="de-DE" sz="24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271464" y="5790816"/>
            <a:ext cx="7992536" cy="615600"/>
          </a:xfr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0" indent="0" algn="l" defTabSz="762000" rtl="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None/>
              <a:defRPr lang="de-CH" altLang="de-DE" sz="18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  <a:endParaRPr lang="de-CH"/>
          </a:p>
        </p:txBody>
      </p:sp>
      <p:sp>
        <p:nvSpPr>
          <p:cNvPr id="12" name="Rechteck 11"/>
          <p:cNvSpPr/>
          <p:nvPr userDrawn="1"/>
        </p:nvSpPr>
        <p:spPr>
          <a:xfrm>
            <a:off x="0" y="6685200"/>
            <a:ext cx="12192000" cy="172800"/>
          </a:xfrm>
          <a:prstGeom prst="rect">
            <a:avLst/>
          </a:prstGeom>
          <a:solidFill>
            <a:srgbClr val="00802F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>
              <a:solidFill>
                <a:srgbClr val="339933"/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3352" y="188640"/>
            <a:ext cx="3816424" cy="1008112"/>
          </a:xfrm>
          <a:prstGeom prst="rect">
            <a:avLst/>
          </a:prstGeom>
        </p:spPr>
      </p:pic>
      <p:pic>
        <p:nvPicPr>
          <p:cNvPr id="13" name="Picture 3" descr="C:\Users\SBRAEN~1\AppData\Local\Temp\7zEFDEE.tmp\USG_Icon_E_RGB.jp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13997" y="6098400"/>
            <a:ext cx="1958667" cy="40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5435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4666AC-7A89-43A8-8D0E-78825A172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088EB2-9137-47ED-B290-017737E22B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DB469-432B-4FB9-8B62-6E99B8157D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B03E3-0FAC-4745-93D7-D1C0267C13BB}" type="datetimeFigureOut">
              <a:rPr lang="de-CH" smtClean="0"/>
              <a:t>09.05.2025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BA783A-CF83-4E4D-B102-B7F9E2234B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44D7A6-9AC7-4F9B-8390-3E91E84BED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85463-4344-4AE2-9844-37502321D68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050097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66534" y="5010826"/>
            <a:ext cx="10457105" cy="1399805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i="1" dirty="0">
                <a:effectLst/>
                <a:latin typeface="Dotum" panose="020B0600000101010101" pitchFamily="34" charset="-127"/>
                <a:ea typeface="Calibri" panose="020F0502020204030204" pitchFamily="34" charset="0"/>
                <a:cs typeface="Times New Roman" panose="02020603050405020304" pitchFamily="18" charset="0"/>
              </a:rPr>
              <a:t>Patrik Aspers</a:t>
            </a:r>
          </a:p>
          <a:p>
            <a:pPr>
              <a:spcAft>
                <a:spcPts val="800"/>
              </a:spcAft>
            </a:pPr>
            <a:r>
              <a:rPr lang="en-GB" sz="1800" dirty="0">
                <a:effectLst/>
                <a:latin typeface="Dotum" panose="020B0600000101010101" pitchFamily="34" charset="-127"/>
                <a:ea typeface="Calibri" panose="020F0502020204030204" pitchFamily="34" charset="0"/>
                <a:cs typeface="Times New Roman" panose="02020603050405020304" pitchFamily="18" charset="0"/>
              </a:rPr>
              <a:t>Self as the ontological root of identities</a:t>
            </a:r>
            <a:endParaRPr lang="de-CH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US" sz="1800" dirty="0">
                <a:effectLst/>
                <a:latin typeface="Dotum" panose="020B0600000101010101" pitchFamily="34" charset="-127"/>
                <a:ea typeface="Calibri" panose="020F0502020204030204" pitchFamily="34" charset="0"/>
                <a:cs typeface="Times New Roman" panose="02020603050405020304" pitchFamily="18" charset="0"/>
              </a:rPr>
              <a:t>(Presentation at the VII. Conference of the International Alfred Schutz Circle for Phenomenology and Interpretive Social Science in Vienna 24-26</a:t>
            </a:r>
            <a:r>
              <a:rPr lang="en-US" sz="1800" baseline="30000" dirty="0">
                <a:effectLst/>
                <a:latin typeface="Dotum" panose="020B0600000101010101" pitchFamily="34" charset="-127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US" sz="1800" dirty="0">
                <a:effectLst/>
                <a:latin typeface="Dotum" panose="020B0600000101010101" pitchFamily="34" charset="-127"/>
                <a:ea typeface="Calibri" panose="020F0502020204030204" pitchFamily="34" charset="0"/>
                <a:cs typeface="Times New Roman" panose="02020603050405020304" pitchFamily="18" charset="0"/>
              </a:rPr>
              <a:t> of April 2025) </a:t>
            </a:r>
            <a:endParaRPr lang="de-CH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0767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 stgallen Colors">
      <a:dk1>
        <a:sysClr val="windowText" lastClr="000000"/>
      </a:dk1>
      <a:lt1>
        <a:sysClr val="window" lastClr="FFFFFF"/>
      </a:lt1>
      <a:dk2>
        <a:srgbClr val="0A5F2D"/>
      </a:dk2>
      <a:lt2>
        <a:srgbClr val="FFFFFF"/>
      </a:lt2>
      <a:accent1>
        <a:srgbClr val="00802F"/>
      </a:accent1>
      <a:accent2>
        <a:srgbClr val="E1D7C3"/>
      </a:accent2>
      <a:accent3>
        <a:srgbClr val="EB6969"/>
      </a:accent3>
      <a:accent4>
        <a:srgbClr val="73A5AF"/>
      </a:accent4>
      <a:accent5>
        <a:srgbClr val="FFF04B"/>
      </a:accent5>
      <a:accent6>
        <a:srgbClr val="0A5F2D"/>
      </a:accent6>
      <a:hlink>
        <a:srgbClr val="00802F"/>
      </a:hlink>
      <a:folHlink>
        <a:srgbClr val="0A5F2D"/>
      </a:folHlink>
    </a:clrScheme>
    <a:fontScheme name="uni stgallen Fonts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TemplafySlideFormConfiguration><![CDATA[{"formFields":[],"formDataEntries":[]}]]></TemplafySlideFormConfiguration>
</file>

<file path=customXml/item2.xml><?xml version="1.0" encoding="utf-8"?>
<TemplafySlideTemplateConfiguration><![CDATA[{"slideVersion":1,"isValidatorEnabled":false,"isLocked":false,"elementsMetadata":[],"slideId":"638374753793313360","enableDocumentContentUpdater":false,"version":"2.0"}]]></TemplafySlideTemplateConfiguration>
</file>

<file path=customXml/item3.xml><?xml version="1.0" encoding="utf-8"?>
<TemplafyTemplateConfiguration><![CDATA[{"elementsMetadata":[],"transformationConfigurations":[],"templateName":"UNISG Blank PPT","templateDescription":"","enableDocumentContentUpdater":false,"version":"2.0"}]]></TemplafyTemplateConfiguration>
</file>

<file path=customXml/item4.xml><?xml version="1.0" encoding="utf-8"?>
<TemplafyFormConfiguration><![CDATA[{"formFields":[],"formDataEntries":[]}]]></TemplafyFormConfiguration>
</file>

<file path=customXml/itemProps1.xml><?xml version="1.0" encoding="utf-8"?>
<ds:datastoreItem xmlns:ds="http://schemas.openxmlformats.org/officeDocument/2006/customXml" ds:itemID="{8A164B3C-EA72-4A12-88A5-6000C1FBF76C}">
  <ds:schemaRefs/>
</ds:datastoreItem>
</file>

<file path=customXml/itemProps2.xml><?xml version="1.0" encoding="utf-8"?>
<ds:datastoreItem xmlns:ds="http://schemas.openxmlformats.org/officeDocument/2006/customXml" ds:itemID="{9D31219D-187D-4E0E-8A32-36C30A87F385}">
  <ds:schemaRefs/>
</ds:datastoreItem>
</file>

<file path=customXml/itemProps3.xml><?xml version="1.0" encoding="utf-8"?>
<ds:datastoreItem xmlns:ds="http://schemas.openxmlformats.org/officeDocument/2006/customXml" ds:itemID="{618E5AE4-3256-4EAA-8C97-BF41750FFC19}">
  <ds:schemaRefs/>
</ds:datastoreItem>
</file>

<file path=customXml/itemProps4.xml><?xml version="1.0" encoding="utf-8"?>
<ds:datastoreItem xmlns:ds="http://schemas.openxmlformats.org/officeDocument/2006/customXml" ds:itemID="{974D5437-58B3-4A22-ABB6-AFAF772F4672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Breitbild</PresentationFormat>
  <Paragraphs>3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Dotum</vt:lpstr>
      <vt:lpstr>Arial</vt:lpstr>
      <vt:lpstr>Calibri</vt:lpstr>
      <vt:lpstr>Gill Sans Nova</vt:lpstr>
      <vt:lpstr>Office Theme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Frank</dc:creator>
  <cp:lastModifiedBy>Aspers, Patrik</cp:lastModifiedBy>
  <cp:revision>2</cp:revision>
  <dcterms:created xsi:type="dcterms:W3CDTF">2025-01-20T15:10:00Z</dcterms:created>
  <dcterms:modified xsi:type="dcterms:W3CDTF">2025-05-09T12:10:52Z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fyTimeStamp">
    <vt:lpwstr>2023-12-06T16:02:59</vt:lpwstr>
  </property>
  <property fmtid="{D5CDD505-2E9C-101B-9397-08002B2CF9AE}" pid="3" name="TemplafyTenantId">
    <vt:lpwstr>unisg</vt:lpwstr>
  </property>
  <property fmtid="{D5CDD505-2E9C-101B-9397-08002B2CF9AE}" pid="4" name="TemplafyTemplateId">
    <vt:lpwstr>793876405111751286</vt:lpwstr>
  </property>
  <property fmtid="{D5CDD505-2E9C-101B-9397-08002B2CF9AE}" pid="5" name="TemplafyUserProfileId">
    <vt:lpwstr>637725777634088675</vt:lpwstr>
  </property>
  <property fmtid="{D5CDD505-2E9C-101B-9397-08002B2CF9AE}" pid="6" name="TemplafyLanguageCode">
    <vt:lpwstr>en-GB</vt:lpwstr>
  </property>
  <property fmtid="{D5CDD505-2E9C-101B-9397-08002B2CF9AE}" pid="7" name="TemplafyFromBlank">
    <vt:bool>true</vt:bool>
  </property>
</Properties>
</file>