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0" autoAdjust="0"/>
    <p:restoredTop sz="94660"/>
  </p:normalViewPr>
  <p:slideViewPr>
    <p:cSldViewPr snapToGrid="0">
      <p:cViewPr varScale="1">
        <p:scale>
          <a:sx n="80" d="100"/>
          <a:sy n="80" d="100"/>
        </p:scale>
        <p:origin x="120" y="6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D9F1-B660-4B67-BF1F-E1D483227416}" type="datetimeFigureOut">
              <a:rPr lang="en-GB" smtClean="0"/>
              <a:t>02/02/2024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E9DFF-6326-4013-B115-0EAC0F228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266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D9F1-B660-4B67-BF1F-E1D483227416}" type="datetimeFigureOut">
              <a:rPr lang="en-GB" smtClean="0"/>
              <a:t>02/02/2024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E9DFF-6326-4013-B115-0EAC0F228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6718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D9F1-B660-4B67-BF1F-E1D483227416}" type="datetimeFigureOut">
              <a:rPr lang="en-GB" smtClean="0"/>
              <a:t>02/02/2024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E9DFF-6326-4013-B115-0EAC0F228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8810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D9F1-B660-4B67-BF1F-E1D483227416}" type="datetimeFigureOut">
              <a:rPr lang="en-GB" smtClean="0"/>
              <a:t>02/02/2024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E9DFF-6326-4013-B115-0EAC0F228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8864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D9F1-B660-4B67-BF1F-E1D483227416}" type="datetimeFigureOut">
              <a:rPr lang="en-GB" smtClean="0"/>
              <a:t>02/02/2024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E9DFF-6326-4013-B115-0EAC0F228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0343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D9F1-B660-4B67-BF1F-E1D483227416}" type="datetimeFigureOut">
              <a:rPr lang="en-GB" smtClean="0"/>
              <a:t>02/02/2024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E9DFF-6326-4013-B115-0EAC0F228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2119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D9F1-B660-4B67-BF1F-E1D483227416}" type="datetimeFigureOut">
              <a:rPr lang="en-GB" smtClean="0"/>
              <a:t>02/02/2024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E9DFF-6326-4013-B115-0EAC0F228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2764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D9F1-B660-4B67-BF1F-E1D483227416}" type="datetimeFigureOut">
              <a:rPr lang="en-GB" smtClean="0"/>
              <a:t>02/02/2024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E9DFF-6326-4013-B115-0EAC0F228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6364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D9F1-B660-4B67-BF1F-E1D483227416}" type="datetimeFigureOut">
              <a:rPr lang="en-GB" smtClean="0"/>
              <a:t>02/02/2024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E9DFF-6326-4013-B115-0EAC0F228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1252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D9F1-B660-4B67-BF1F-E1D483227416}" type="datetimeFigureOut">
              <a:rPr lang="en-GB" smtClean="0"/>
              <a:t>02/02/2024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E9DFF-6326-4013-B115-0EAC0F228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8085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D9F1-B660-4B67-BF1F-E1D483227416}" type="datetimeFigureOut">
              <a:rPr lang="en-GB" smtClean="0"/>
              <a:t>02/02/2024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E9DFF-6326-4013-B115-0EAC0F228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1269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D9F1-B660-4B67-BF1F-E1D483227416}" type="datetimeFigureOut">
              <a:rPr lang="en-GB" smtClean="0"/>
              <a:t>02/02/2024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DE9DFF-6326-4013-B115-0EAC0F228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67877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84A49-D719-434F-327D-CE8A19920A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Popular Sovereignty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9AE6BD-5FB8-D010-438C-B6A4E81E34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HS2045 Concepts Topic #3</a:t>
            </a:r>
          </a:p>
        </p:txBody>
      </p:sp>
    </p:spTree>
    <p:extLst>
      <p:ext uri="{BB962C8B-B14F-4D97-AF65-F5344CB8AC3E}">
        <p14:creationId xmlns:p14="http://schemas.microsoft.com/office/powerpoint/2010/main" val="1419219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3CE40-2DC8-90C4-7C65-0A01DAA2C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5112" y="365125"/>
            <a:ext cx="7468688" cy="1325563"/>
          </a:xfrm>
        </p:spPr>
        <p:txBody>
          <a:bodyPr/>
          <a:lstStyle/>
          <a:p>
            <a:r>
              <a:rPr lang="en-GB" dirty="0"/>
              <a:t>Jean-Jacques Rousseau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7EEBC2-5445-2A0D-B3C9-F85C8356A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5112" y="1825625"/>
            <a:ext cx="7468687" cy="4351338"/>
          </a:xfrm>
        </p:spPr>
        <p:txBody>
          <a:bodyPr>
            <a:normAutofit lnSpcReduction="10000"/>
          </a:bodyPr>
          <a:lstStyle/>
          <a:p>
            <a:r>
              <a:rPr lang="en-GB" dirty="0"/>
              <a:t>1712-78: died long before Revolution but cast a long shadow on French culture and ideas</a:t>
            </a:r>
          </a:p>
          <a:p>
            <a:r>
              <a:rPr lang="en-GB" dirty="0"/>
              <a:t>Major ‘political’ works: </a:t>
            </a:r>
            <a:r>
              <a:rPr lang="en-GB" i="1" dirty="0"/>
              <a:t>Discourse on the Origins of Inequality </a:t>
            </a:r>
            <a:r>
              <a:rPr lang="en-GB" dirty="0"/>
              <a:t>(1755) and </a:t>
            </a:r>
            <a:r>
              <a:rPr lang="en-GB" i="1" dirty="0"/>
              <a:t>The Social Contract </a:t>
            </a:r>
            <a:r>
              <a:rPr lang="en-GB" dirty="0"/>
              <a:t>(1762)</a:t>
            </a:r>
          </a:p>
          <a:p>
            <a:r>
              <a:rPr lang="en-GB" dirty="0"/>
              <a:t>Many leading Revolutionaries of different backgrounds read Rousseau, but particularly popular among Jacobins.</a:t>
            </a:r>
          </a:p>
          <a:p>
            <a:r>
              <a:rPr lang="en-GB" dirty="0"/>
              <a:t>Phrases like ‘general will’ became such a part of political vocabulary that they feature in e.g. Declaration of the Rights of Man and the Citizen</a:t>
            </a:r>
          </a:p>
        </p:txBody>
      </p:sp>
      <p:pic>
        <p:nvPicPr>
          <p:cNvPr id="2050" name="Picture 2" descr="Jean-Jacques Rousseau (1712 - 1778) | National Galleries of Scotland">
            <a:extLst>
              <a:ext uri="{FF2B5EF4-FFF2-40B4-BE49-F238E27FC236}">
                <a16:creationId xmlns:a16="http://schemas.microsoft.com/office/drawing/2014/main" id="{77569206-4E27-B05F-DC72-45F88D6CDF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81631"/>
            <a:ext cx="3885113" cy="4694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5158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2E09D-09A5-F449-FAE7-16CAEBB83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Jacobins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28B648-1D87-A5F3-D2DE-A1BF9CA1CF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268979" cy="4351338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Jacobin Clubs: began in Paris, first met in a Jacobin [Dominican] convent; eventually network of &gt;6,000 clubs</a:t>
            </a:r>
          </a:p>
          <a:p>
            <a:r>
              <a:rPr lang="en-GB" dirty="0"/>
              <a:t>Officially: Society of the Friends of the Constitution, then Society of Friends of Liberty and Equality</a:t>
            </a:r>
          </a:p>
          <a:p>
            <a:r>
              <a:rPr lang="en-GB" dirty="0"/>
              <a:t>20 April 1792: War against Austria</a:t>
            </a:r>
          </a:p>
          <a:p>
            <a:r>
              <a:rPr lang="en-GB" dirty="0"/>
              <a:t>2-7 September 1792: September Massacres – Jacobin tacit and sometimes explicit endorsement – perpetrators ‘saved’ the Revolution – concerns other republicans</a:t>
            </a:r>
          </a:p>
          <a:p>
            <a:r>
              <a:rPr lang="en-GB" dirty="0"/>
              <a:t>22 September 1792: Republic declared; Jacobins enthused</a:t>
            </a:r>
          </a:p>
          <a:p>
            <a:r>
              <a:rPr lang="en-GB" dirty="0"/>
              <a:t>31 May-2 June 1793: Montagnards (led by Robespierre) purge more moderate Girondin wing</a:t>
            </a:r>
          </a:p>
        </p:txBody>
      </p:sp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16489235-6BAB-82C3-3DD5-602FEAFC93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7179" y="1690688"/>
            <a:ext cx="307716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2117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Maximilien Robespierre - Wikipedia">
            <a:extLst>
              <a:ext uri="{FF2B5EF4-FFF2-40B4-BE49-F238E27FC236}">
                <a16:creationId xmlns:a16="http://schemas.microsoft.com/office/drawing/2014/main" id="{DF93D805-C1F4-7BD5-ECB2-AA047494A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7221" y="1817954"/>
            <a:ext cx="2544536" cy="3146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D0E701-767B-4C66-568B-D886CBF8F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Maximilien Robespierre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68A6B7-B56D-9956-245D-713753A2EA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1756" y="1825625"/>
            <a:ext cx="6972043" cy="4351338"/>
          </a:xfrm>
        </p:spPr>
        <p:txBody>
          <a:bodyPr/>
          <a:lstStyle/>
          <a:p>
            <a:r>
              <a:rPr lang="en-GB" dirty="0"/>
              <a:t>27 July 1793 elected to Committee of Public Safety</a:t>
            </a:r>
          </a:p>
          <a:p>
            <a:r>
              <a:rPr lang="en-GB" dirty="0"/>
              <a:t>Late 1793 becomes dominant figure</a:t>
            </a:r>
          </a:p>
          <a:p>
            <a:r>
              <a:rPr lang="en-GB" dirty="0"/>
              <a:t>9 Thermidor Year II (27 July 1794) arrested and then executed by enemies</a:t>
            </a:r>
          </a:p>
          <a:p>
            <a:r>
              <a:rPr lang="en-GB" dirty="0"/>
              <a:t>Identified with the most violent phase of the Revolution (the ‘Terror’) but not just a tyrant, also advocated radical social policies</a:t>
            </a:r>
          </a:p>
        </p:txBody>
      </p:sp>
      <p:pic>
        <p:nvPicPr>
          <p:cNvPr id="3074" name="Picture 2" descr="The Terrifying Reconstruction of Robespierre's Face - Owlcation">
            <a:extLst>
              <a:ext uri="{FF2B5EF4-FFF2-40B4-BE49-F238E27FC236}">
                <a16:creationId xmlns:a16="http://schemas.microsoft.com/office/drawing/2014/main" id="{A04E061C-FBFE-108F-CE59-45EE6BB539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53" r="15616"/>
          <a:stretch/>
        </p:blipFill>
        <p:spPr bwMode="auto">
          <a:xfrm>
            <a:off x="838200" y="4271291"/>
            <a:ext cx="2340429" cy="1905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846B97B-5E8A-D756-FA15-122986BF9C8C}"/>
              </a:ext>
            </a:extLst>
          </p:cNvPr>
          <p:cNvCxnSpPr>
            <a:cxnSpLocks/>
          </p:cNvCxnSpPr>
          <p:nvPr/>
        </p:nvCxnSpPr>
        <p:spPr>
          <a:xfrm flipH="1" flipV="1">
            <a:off x="3321862" y="5951271"/>
            <a:ext cx="1443789" cy="2333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3E656CB3-3B5E-D2F0-BD4E-361E9EE4E2FD}"/>
              </a:ext>
            </a:extLst>
          </p:cNvPr>
          <p:cNvSpPr txBox="1"/>
          <p:nvPr/>
        </p:nvSpPr>
        <p:spPr>
          <a:xfrm>
            <a:off x="4829246" y="5988734"/>
            <a:ext cx="64609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weird 2013 reconstruction of Robespierre’s face made by forensic scientists based on an alleged death mask owned by Mme Tussaud</a:t>
            </a:r>
          </a:p>
        </p:txBody>
      </p:sp>
    </p:spTree>
    <p:extLst>
      <p:ext uri="{BB962C8B-B14F-4D97-AF65-F5344CB8AC3E}">
        <p14:creationId xmlns:p14="http://schemas.microsoft.com/office/powerpoint/2010/main" val="40841332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32</TotalTime>
  <Words>267</Words>
  <Application>Microsoft Office PowerPoint</Application>
  <PresentationFormat>Widescreen</PresentationFormat>
  <Paragraphs>20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Popular Sovereignty</vt:lpstr>
      <vt:lpstr>Jean-Jacques Rousseau</vt:lpstr>
      <vt:lpstr>The Jacobins</vt:lpstr>
      <vt:lpstr>Maximilien Robespierre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 Priest</dc:creator>
  <cp:lastModifiedBy>Priest, Robert</cp:lastModifiedBy>
  <cp:revision>32</cp:revision>
  <dcterms:created xsi:type="dcterms:W3CDTF">2024-02-02T08:30:44Z</dcterms:created>
  <dcterms:modified xsi:type="dcterms:W3CDTF">2024-02-02T09:35:45Z</dcterms:modified>
</cp:coreProperties>
</file>